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85" r:id="rId4"/>
  </p:sldMasterIdLst>
  <p:notesMasterIdLst>
    <p:notesMasterId r:id="rId46"/>
  </p:notesMasterIdLst>
  <p:sldIdLst>
    <p:sldId id="270" r:id="rId5"/>
    <p:sldId id="406" r:id="rId6"/>
    <p:sldId id="368" r:id="rId7"/>
    <p:sldId id="373" r:id="rId8"/>
    <p:sldId id="369" r:id="rId9"/>
    <p:sldId id="2142535603" r:id="rId10"/>
    <p:sldId id="435" r:id="rId11"/>
    <p:sldId id="446" r:id="rId12"/>
    <p:sldId id="442" r:id="rId13"/>
    <p:sldId id="2142535605" r:id="rId14"/>
    <p:sldId id="2142535606" r:id="rId15"/>
    <p:sldId id="2142535607" r:id="rId16"/>
    <p:sldId id="448" r:id="rId17"/>
    <p:sldId id="377" r:id="rId18"/>
    <p:sldId id="379" r:id="rId19"/>
    <p:sldId id="456" r:id="rId20"/>
    <p:sldId id="2142535597" r:id="rId21"/>
    <p:sldId id="2142535580" r:id="rId22"/>
    <p:sldId id="2142535599" r:id="rId23"/>
    <p:sldId id="2142535578" r:id="rId24"/>
    <p:sldId id="2142535598" r:id="rId25"/>
    <p:sldId id="2142535576" r:id="rId26"/>
    <p:sldId id="2142535600" r:id="rId27"/>
    <p:sldId id="2142535602" r:id="rId28"/>
    <p:sldId id="436" r:id="rId29"/>
    <p:sldId id="427" r:id="rId30"/>
    <p:sldId id="428" r:id="rId31"/>
    <p:sldId id="262" r:id="rId32"/>
    <p:sldId id="394" r:id="rId33"/>
    <p:sldId id="397" r:id="rId34"/>
    <p:sldId id="403" r:id="rId35"/>
    <p:sldId id="455" r:id="rId36"/>
    <p:sldId id="443" r:id="rId37"/>
    <p:sldId id="444" r:id="rId38"/>
    <p:sldId id="445" r:id="rId39"/>
    <p:sldId id="396" r:id="rId40"/>
    <p:sldId id="2142535604" r:id="rId41"/>
    <p:sldId id="459" r:id="rId42"/>
    <p:sldId id="458" r:id="rId43"/>
    <p:sldId id="457" r:id="rId44"/>
    <p:sldId id="460" r:id="rId45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FFFF"/>
    <a:srgbClr val="F7C7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6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84" y="-72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4D7273A0-F3FE-4A22-9669-1719BE3B2111}" type="datetimeFigureOut">
              <a:rPr lang="en-ID" smtClean="0"/>
              <a:t>7/29/2025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AB31986C-D54F-43AE-B2F4-AA8F2D072D5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068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87F04A1-E3F5-70F6-B95B-1AE3B01B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DCD182B-2AA7-EE3F-E412-D790E03BE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1158A93-FE1E-E66C-6096-442B0548E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021DA8-A133-1728-8351-53F7B1D140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0E299-5368-4529-9224-3AA8B343D2AA}" type="slidenum">
              <a:rPr lang="en-ID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81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Karena </a:t>
            </a: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bibit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event </a:t>
            </a:r>
            <a:r>
              <a:rPr lang="en-US" dirty="0" err="1"/>
              <a:t>resmi</a:t>
            </a:r>
            <a:r>
              <a:rPr lang="en-US" dirty="0"/>
              <a:t> yang </a:t>
            </a:r>
            <a:r>
              <a:rPr lang="en-US" dirty="0" err="1"/>
              <a:t>mewajibkan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((BUMN, </a:t>
            </a:r>
            <a:r>
              <a:rPr lang="en-US" dirty="0" err="1"/>
              <a:t>Harbak</a:t>
            </a:r>
            <a:r>
              <a:rPr lang="en-US" dirty="0"/>
              <a:t> PU)</a:t>
            </a:r>
          </a:p>
          <a:p>
            <a:r>
              <a:rPr lang="en-US" dirty="0"/>
              <a:t>3. </a:t>
            </a:r>
            <a:r>
              <a:rPr lang="en-US" dirty="0" err="1"/>
              <a:t>Silaturahmi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legend</a:t>
            </a:r>
          </a:p>
          <a:p>
            <a:r>
              <a:rPr lang="en-US" dirty="0"/>
              <a:t>2. </a:t>
            </a:r>
            <a:r>
              <a:rPr lang="en-US" dirty="0" err="1"/>
              <a:t>Mengakomodir</a:t>
            </a:r>
            <a:r>
              <a:rPr lang="en-US" dirty="0"/>
              <a:t> </a:t>
            </a:r>
            <a:r>
              <a:rPr lang="en-US" dirty="0" err="1"/>
              <a:t>outsoruching</a:t>
            </a:r>
            <a:r>
              <a:rPr lang="en-US" dirty="0"/>
              <a:t>,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jumlahnya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dikurangi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9220C-F4FF-4D41-A3FB-50A70EACBE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5e88ac88b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5e88ac88b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xmlns="" id="{DAA70A57-FB77-8456-ED8D-CA743F04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5e88ac88b_2_316:notes">
            <a:extLst>
              <a:ext uri="{FF2B5EF4-FFF2-40B4-BE49-F238E27FC236}">
                <a16:creationId xmlns:a16="http://schemas.microsoft.com/office/drawing/2014/main" xmlns="" id="{2BC0E5F2-C64E-741D-F629-7B6E2FF370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5e88ac88b_2_316:notes">
            <a:extLst>
              <a:ext uri="{FF2B5EF4-FFF2-40B4-BE49-F238E27FC236}">
                <a16:creationId xmlns:a16="http://schemas.microsoft.com/office/drawing/2014/main" xmlns="" id="{65AD583F-62AC-1883-9405-7221E6A7E7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980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6F0919F-3BE9-4B6A-CC72-3EBF38D0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46A9CED-F13A-DB54-B64C-BE8E0C608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5A0D400-F912-002E-4765-955AB39FF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Karena </a:t>
            </a: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bibit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event </a:t>
            </a:r>
            <a:r>
              <a:rPr lang="en-US" dirty="0" err="1"/>
              <a:t>resmi</a:t>
            </a:r>
            <a:r>
              <a:rPr lang="en-US" dirty="0"/>
              <a:t> yang </a:t>
            </a:r>
            <a:r>
              <a:rPr lang="en-US" dirty="0" err="1"/>
              <a:t>mewajibkan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((BUMN, </a:t>
            </a:r>
            <a:r>
              <a:rPr lang="en-US" dirty="0" err="1"/>
              <a:t>Harbak</a:t>
            </a:r>
            <a:r>
              <a:rPr lang="en-US" dirty="0"/>
              <a:t> PU)</a:t>
            </a:r>
          </a:p>
          <a:p>
            <a:r>
              <a:rPr lang="en-US" dirty="0"/>
              <a:t>3. </a:t>
            </a:r>
            <a:r>
              <a:rPr lang="en-US" dirty="0" err="1"/>
              <a:t>Silaturahmi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legend</a:t>
            </a:r>
          </a:p>
          <a:p>
            <a:r>
              <a:rPr lang="en-US" dirty="0"/>
              <a:t>2. </a:t>
            </a:r>
            <a:r>
              <a:rPr lang="en-US" dirty="0" err="1"/>
              <a:t>Mengakomodir</a:t>
            </a:r>
            <a:r>
              <a:rPr lang="en-US" dirty="0"/>
              <a:t> </a:t>
            </a:r>
            <a:r>
              <a:rPr lang="en-US" dirty="0" err="1"/>
              <a:t>outsoruching</a:t>
            </a:r>
            <a:r>
              <a:rPr lang="en-US" dirty="0"/>
              <a:t>,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jumlahnya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dikurangi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C29EA2-AAF0-21AD-C856-C86D24BB4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19220C-F4FF-4D41-A3FB-50A70EACBE3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43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C190586-5676-3DDE-1E19-947A5907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DF315C3-E8F0-9852-106D-4AD4FA394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089DFB0-D5C2-DA94-C892-C07DA036A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2A0722-A1C3-E30E-507B-E44A9E865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C5CC84-12A1-434A-BEEC-FFB5648163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18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809D170-F32B-4DB1-04D2-EBEDF747C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7215E34-6448-CA60-1DCC-F8FE23053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7A004B7-CE88-80BE-1CCE-A1CDD8C11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7D97D8C-5697-B247-054B-7BA2F4F67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C5CC84-12A1-434A-BEEC-FFB5648163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38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AF86777-53D0-12F1-5E0C-260FE0873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53A234F-D7AD-44B2-9BF6-61D9BCE6E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0D62FDF9-BD4C-D5CF-A358-C16C75793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3D204C-8A0A-CCBE-BD3F-310E7D6E4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C5CC84-12A1-434A-BEEC-FFB5648163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3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C89249B-2355-75AB-9193-8E055490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2809B36-3370-FFCB-E68F-940D27E1F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5365ED9-B963-0A31-D4FF-BAC7EAB1F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797594-4F92-0914-4EAA-8D2700B74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C5CC84-12A1-434A-BEEC-FFB5648163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965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C89249B-2355-75AB-9193-8E055490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2809B36-3370-FFCB-E68F-940D27E1F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5365ED9-B963-0A31-D4FF-BAC7EAB1F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797594-4F92-0914-4EAA-8D2700B74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C5CC84-12A1-434A-BEEC-FFB5648163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965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E00BB31-B19C-A42D-83BE-F0FB5FE92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2E22B74-3A2C-8A2D-B65B-F027F07BE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2301896-7BF4-2C3A-6CBD-5E0BAB1EC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8C1E01C-2254-B25F-CB51-107E1D3DC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C5CC84-12A1-434A-BEEC-FFB5648163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286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4A5512-FFB3-1583-598F-0B6E20CBF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412DBD9-EB19-A1A8-5D2C-75A2DEB84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5DCA56E-7CA7-1495-DEB8-F149ADAF6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B89491-CD38-8D9F-870B-97A45CAB7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C5CC84-12A1-434A-BEEC-FFB5648163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9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5e88ac88b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5e88ac88b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00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42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172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509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B90BA5AE-2490-419A-9546-402D02F0F4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xmlns="" id="{7F9885DB-8EEC-4DEC-B04E-A35EA931C0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xmlns="" id="{F8820DFE-35B9-44E0-883B-A21DCD7C75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1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6B03E213-D4DF-4EF0-9F61-659F284976AB}"/>
              </a:ext>
            </a:extLst>
          </p:cNvPr>
          <p:cNvGrpSpPr/>
          <p:nvPr userDrawn="1"/>
        </p:nvGrpSpPr>
        <p:grpSpPr>
          <a:xfrm flipV="1">
            <a:off x="0" y="6589396"/>
            <a:ext cx="12207241" cy="169545"/>
            <a:chOff x="0" y="6646544"/>
            <a:chExt cx="9003886" cy="1695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EA3FE02D-42B7-4C9D-8A1E-1D89D526B2C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98D5CB49-7A8E-4E79-8B3F-4B08186A005B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D770D03-D2D1-48C9-8D60-8B6B995F4025}"/>
              </a:ext>
            </a:extLst>
          </p:cNvPr>
          <p:cNvSpPr/>
          <p:nvPr userDrawn="1"/>
        </p:nvSpPr>
        <p:spPr>
          <a:xfrm>
            <a:off x="9162634" y="6483783"/>
            <a:ext cx="2800767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1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4">
            <a:extLst>
              <a:ext uri="{FF2B5EF4-FFF2-40B4-BE49-F238E27FC236}">
                <a16:creationId xmlns:a16="http://schemas.microsoft.com/office/drawing/2014/main" xmlns="" id="{8BBD93FA-C902-44BC-A5BA-59A5998BE45C}"/>
              </a:ext>
            </a:extLst>
          </p:cNvPr>
          <p:cNvSpPr/>
          <p:nvPr userDrawn="1"/>
        </p:nvSpPr>
        <p:spPr>
          <a:xfrm>
            <a:off x="4093892" y="173626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1" name="Graphic 14">
            <a:extLst>
              <a:ext uri="{FF2B5EF4-FFF2-40B4-BE49-F238E27FC236}">
                <a16:creationId xmlns:a16="http://schemas.microsoft.com/office/drawing/2014/main" xmlns="" id="{2E342667-10AA-49D5-AE1F-137CD2CCB9D7}"/>
              </a:ext>
            </a:extLst>
          </p:cNvPr>
          <p:cNvGrpSpPr/>
          <p:nvPr userDrawn="1"/>
        </p:nvGrpSpPr>
        <p:grpSpPr>
          <a:xfrm>
            <a:off x="580087" y="2156930"/>
            <a:ext cx="4675577" cy="3677420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6C9C1B7D-C3CE-418C-9D63-709049FC27E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66DD3A80-9D01-4A09-9582-D2AE8F633F6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1BDD594B-BBD5-43B3-A91A-753123B90D5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E2315B81-0243-4AF0-8FD9-D9F2016F5FC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15EB18CD-553D-4A06-9CD9-FE5BB3A03B8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41E64BB-2DFD-43AE-BCB2-02903F91BAE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ACC7839-251D-4AC4-90DF-2C24A60C3AA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CFF6E2B2-9E41-4BAB-8E49-E2A69BA3BB6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 dirty="0"/>
            </a:p>
          </p:txBody>
        </p:sp>
      </p:grpSp>
      <p:sp>
        <p:nvSpPr>
          <p:cNvPr id="21" name="그림 개체 틀 2">
            <a:extLst>
              <a:ext uri="{FF2B5EF4-FFF2-40B4-BE49-F238E27FC236}">
                <a16:creationId xmlns:a16="http://schemas.microsoft.com/office/drawing/2014/main" xmlns="" id="{373EB29B-D8B2-4E67-86D0-A7E8DEE9DF5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45721" y="2311006"/>
            <a:ext cx="4398848" cy="25593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0A0E8F74-C84A-4E87-A4DB-96386B2C2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1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C12A43D-C1F5-4390-B49E-5FBD8861E8A1}"/>
              </a:ext>
            </a:extLst>
          </p:cNvPr>
          <p:cNvGrpSpPr/>
          <p:nvPr userDrawn="1"/>
        </p:nvGrpSpPr>
        <p:grpSpPr>
          <a:xfrm flipV="1">
            <a:off x="0" y="6589396"/>
            <a:ext cx="12207241" cy="169545"/>
            <a:chOff x="0" y="6646544"/>
            <a:chExt cx="9003886" cy="1695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5B431CBC-18C0-4B51-88D8-2EF236882C33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C64C95D7-63F7-4F73-9BB1-8F284217E91C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7E6A7A2-8B51-48FF-A13A-1C46967E3EB3}"/>
              </a:ext>
            </a:extLst>
          </p:cNvPr>
          <p:cNvSpPr/>
          <p:nvPr userDrawn="1"/>
        </p:nvSpPr>
        <p:spPr>
          <a:xfrm>
            <a:off x="9162634" y="6483783"/>
            <a:ext cx="2800767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1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652011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6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21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89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022E4B-C6B1-4810-BEBC-71AF76FB3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35E1DB-D4CD-4B94-B073-168F5D4FF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AC31A2-FCC9-4CCF-8AE0-625010DA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44504F-DDCF-4B7E-BBFF-BE407A687BD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7/29/2025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106CBA-A50A-4EDD-9E1A-F947F284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43643D64-5F69-4D99-BE2A-930536AF17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81" y="1973"/>
            <a:ext cx="1008487" cy="10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bg>
      <p:bgPr>
        <a:gradFill flip="none" rotWithShape="1">
          <a:gsLst>
            <a:gs pos="8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B6E972B-889E-4257-936B-55FB56471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4282" r="476"/>
          <a:stretch/>
        </p:blipFill>
        <p:spPr>
          <a:xfrm>
            <a:off x="1" y="1"/>
            <a:ext cx="12192000" cy="685632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5BDF0E01-2399-42BE-983E-82CA7070C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7" b="37686"/>
          <a:stretch/>
        </p:blipFill>
        <p:spPr>
          <a:xfrm>
            <a:off x="312247" y="134879"/>
            <a:ext cx="1251773" cy="39001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43D3F853-3FFB-4868-95CD-FB4D62813010}"/>
              </a:ext>
            </a:extLst>
          </p:cNvPr>
          <p:cNvGrpSpPr/>
          <p:nvPr userDrawn="1"/>
        </p:nvGrpSpPr>
        <p:grpSpPr>
          <a:xfrm>
            <a:off x="10426274" y="120365"/>
            <a:ext cx="1350767" cy="425067"/>
            <a:chOff x="6894209" y="3109790"/>
            <a:chExt cx="4609577" cy="1371216"/>
          </a:xfrm>
        </p:grpSpPr>
        <p:pic>
          <p:nvPicPr>
            <p:cNvPr id="53" name="Picture 52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77FBFE04-4C80-4DB9-A961-5FADDC3E5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156"/>
            <a:stretch/>
          </p:blipFill>
          <p:spPr>
            <a:xfrm>
              <a:off x="6894209" y="3109790"/>
              <a:ext cx="1593909" cy="1371216"/>
            </a:xfrm>
            <a:prstGeom prst="rect">
              <a:avLst/>
            </a:prstGeom>
          </p:spPr>
        </p:pic>
        <p:pic>
          <p:nvPicPr>
            <p:cNvPr id="54" name="Picture 53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CF53DE62-A9DF-47C5-BBC7-928E802A3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7" t="78587" b="7138"/>
            <a:stretch/>
          </p:blipFill>
          <p:spPr>
            <a:xfrm>
              <a:off x="8191953" y="3295651"/>
              <a:ext cx="3180897" cy="761966"/>
            </a:xfrm>
            <a:prstGeom prst="rect">
              <a:avLst/>
            </a:prstGeom>
          </p:spPr>
        </p:pic>
        <p:pic>
          <p:nvPicPr>
            <p:cNvPr id="55" name="Picture 54" descr="A picture containing object&#10;&#10;Description automatically generated">
              <a:extLst>
                <a:ext uri="{FF2B5EF4-FFF2-40B4-BE49-F238E27FC236}">
                  <a16:creationId xmlns:a16="http://schemas.microsoft.com/office/drawing/2014/main" xmlns="" id="{405DDE9F-AF23-476B-BB5A-6B42B90BA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750"/>
            <a:stretch/>
          </p:blipFill>
          <p:spPr>
            <a:xfrm>
              <a:off x="8271322" y="4041191"/>
              <a:ext cx="3232464" cy="252502"/>
            </a:xfrm>
            <a:prstGeom prst="rect">
              <a:avLst/>
            </a:prstGeom>
          </p:spPr>
        </p:pic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9CF0AA20-4619-4147-8355-974979A3A22E}"/>
              </a:ext>
            </a:extLst>
          </p:cNvPr>
          <p:cNvCxnSpPr>
            <a:cxnSpLocks/>
          </p:cNvCxnSpPr>
          <p:nvPr userDrawn="1"/>
        </p:nvCxnSpPr>
        <p:spPr>
          <a:xfrm>
            <a:off x="384523" y="925023"/>
            <a:ext cx="1136413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340016" y="2120367"/>
            <a:ext cx="392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6473567" y="2120367"/>
            <a:ext cx="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7340197" y="2775800"/>
            <a:ext cx="392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3"/>
          </p:nvPr>
        </p:nvSpPr>
        <p:spPr>
          <a:xfrm>
            <a:off x="7340016" y="3484467"/>
            <a:ext cx="392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6473567" y="3471967"/>
            <a:ext cx="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7339997" y="4139900"/>
            <a:ext cx="392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6"/>
          </p:nvPr>
        </p:nvSpPr>
        <p:spPr>
          <a:xfrm>
            <a:off x="7340116" y="4823567"/>
            <a:ext cx="3928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6473667" y="4823567"/>
            <a:ext cx="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7340197" y="5477467"/>
            <a:ext cx="392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9"/>
          </p:nvPr>
        </p:nvSpPr>
        <p:spPr>
          <a:xfrm>
            <a:off x="6473567" y="719333"/>
            <a:ext cx="47676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 rot="3059563" flipH="1">
            <a:off x="10332812" y="3886858"/>
            <a:ext cx="3236624" cy="3553055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8" name="Google Shape;128;p13"/>
          <p:cNvGrpSpPr/>
          <p:nvPr/>
        </p:nvGrpSpPr>
        <p:grpSpPr>
          <a:xfrm rot="3613621" flipH="1">
            <a:off x="10842629" y="35718"/>
            <a:ext cx="2901084" cy="1264420"/>
            <a:chOff x="5586650" y="985525"/>
            <a:chExt cx="1303925" cy="850925"/>
          </a:xfrm>
        </p:grpSpPr>
        <p:sp>
          <p:nvSpPr>
            <p:cNvPr id="129" name="Google Shape;129;p13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" name="Google Shape;131;p13"/>
          <p:cNvGrpSpPr/>
          <p:nvPr/>
        </p:nvGrpSpPr>
        <p:grpSpPr>
          <a:xfrm>
            <a:off x="367966" y="186801"/>
            <a:ext cx="5510767" cy="5851569"/>
            <a:chOff x="4867674" y="0"/>
            <a:chExt cx="4206692" cy="4184475"/>
          </a:xfrm>
        </p:grpSpPr>
        <p:grpSp>
          <p:nvGrpSpPr>
            <p:cNvPr id="132" name="Google Shape;132;p13"/>
            <p:cNvGrpSpPr/>
            <p:nvPr/>
          </p:nvGrpSpPr>
          <p:grpSpPr>
            <a:xfrm>
              <a:off x="4867674" y="376541"/>
              <a:ext cx="4206692" cy="3389122"/>
              <a:chOff x="854200" y="1423650"/>
              <a:chExt cx="5418900" cy="3288175"/>
            </a:xfrm>
          </p:grpSpPr>
          <p:cxnSp>
            <p:nvCxnSpPr>
              <p:cNvPr id="133" name="Google Shape;133;p13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13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13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13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13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-5400000">
              <a:off x="4782622" y="505693"/>
              <a:ext cx="4184475" cy="3173089"/>
              <a:chOff x="854200" y="1423650"/>
              <a:chExt cx="5418900" cy="3288175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13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13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3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13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8879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3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1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F79DA6E-C333-45BB-ABFC-1B567DA0BFEA}"/>
              </a:ext>
            </a:extLst>
          </p:cNvPr>
          <p:cNvGrpSpPr/>
          <p:nvPr userDrawn="1"/>
        </p:nvGrpSpPr>
        <p:grpSpPr>
          <a:xfrm flipV="1">
            <a:off x="0" y="6589396"/>
            <a:ext cx="12207241" cy="169545"/>
            <a:chOff x="0" y="6646544"/>
            <a:chExt cx="9003886" cy="1695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52BCAAC-80AC-48BC-AACC-0512DECB3B8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AE83F4D5-2B2F-4060-8579-3D6D47C3B5C9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894459C-F0AA-428E-81C7-01B1779992A5}"/>
              </a:ext>
            </a:extLst>
          </p:cNvPr>
          <p:cNvSpPr/>
          <p:nvPr userDrawn="1"/>
        </p:nvSpPr>
        <p:spPr>
          <a:xfrm>
            <a:off x="9162634" y="6483783"/>
            <a:ext cx="2800767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1" dirty="0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1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Graphic 10">
            <a:extLst>
              <a:ext uri="{FF2B5EF4-FFF2-40B4-BE49-F238E27FC236}">
                <a16:creationId xmlns:a16="http://schemas.microsoft.com/office/drawing/2014/main" xmlns="" id="{68F1FB5C-9360-4E55-A7B6-64DE491B3CB0}"/>
              </a:ext>
            </a:extLst>
          </p:cNvPr>
          <p:cNvSpPr/>
          <p:nvPr userDrawn="1"/>
        </p:nvSpPr>
        <p:spPr>
          <a:xfrm flipH="1">
            <a:off x="10896601" y="5624057"/>
            <a:ext cx="1068843" cy="965339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2"/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BCD1A09-51A0-4BEC-BED8-C895848A20B3}"/>
              </a:ext>
            </a:extLst>
          </p:cNvPr>
          <p:cNvGrpSpPr/>
          <p:nvPr userDrawn="1"/>
        </p:nvGrpSpPr>
        <p:grpSpPr>
          <a:xfrm flipV="1">
            <a:off x="0" y="6589396"/>
            <a:ext cx="12207241" cy="169545"/>
            <a:chOff x="0" y="6646544"/>
            <a:chExt cx="9003886" cy="16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C264503-E9AB-4BB6-8A5C-13ADF2158B78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CA9BC65-DDF7-40E4-9380-23120787E2B4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9" r:id="rId3"/>
    <p:sldLayoutId id="2147483688" r:id="rId4"/>
    <p:sldLayoutId id="2147483689" r:id="rId5"/>
    <p:sldLayoutId id="2147483690" r:id="rId6"/>
    <p:sldLayoutId id="2147483691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58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7" r:id="rId1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51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microsoft.com/office/2007/relationships/hdphoto" Target="../media/hdphoto6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28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3" Type="http://schemas.openxmlformats.org/officeDocument/2006/relationships/image" Target="../media/image48.jpeg"/><Relationship Id="rId7" Type="http://schemas.openxmlformats.org/officeDocument/2006/relationships/image" Target="../media/image43.png"/><Relationship Id="rId12" Type="http://schemas.openxmlformats.org/officeDocument/2006/relationships/image" Target="../media/image52.jpeg"/><Relationship Id="rId17" Type="http://schemas.openxmlformats.org/officeDocument/2006/relationships/image" Target="../media/image57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1.jpeg"/><Relationship Id="rId5" Type="http://schemas.openxmlformats.org/officeDocument/2006/relationships/image" Target="../media/image16.pn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4" Type="http://schemas.openxmlformats.org/officeDocument/2006/relationships/image" Target="../media/image15.png"/><Relationship Id="rId9" Type="http://schemas.microsoft.com/office/2007/relationships/hdphoto" Target="../media/hdphoto7.wdp"/><Relationship Id="rId1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44.wmf"/><Relationship Id="rId3" Type="http://schemas.openxmlformats.org/officeDocument/2006/relationships/image" Target="../media/image60.jpe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43.png"/><Relationship Id="rId10" Type="http://schemas.openxmlformats.org/officeDocument/2006/relationships/image" Target="../media/image65.jpeg"/><Relationship Id="rId4" Type="http://schemas.openxmlformats.org/officeDocument/2006/relationships/image" Target="../media/image45.png"/><Relationship Id="rId9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6.png"/><Relationship Id="rId7" Type="http://schemas.openxmlformats.org/officeDocument/2006/relationships/image" Target="../media/image6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44.wmf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43.png"/><Relationship Id="rId10" Type="http://schemas.openxmlformats.org/officeDocument/2006/relationships/image" Target="../media/image74.jpeg"/><Relationship Id="rId4" Type="http://schemas.openxmlformats.org/officeDocument/2006/relationships/image" Target="../media/image45.png"/><Relationship Id="rId9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6.png"/><Relationship Id="rId7" Type="http://schemas.openxmlformats.org/officeDocument/2006/relationships/image" Target="../media/image6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77.jpeg"/><Relationship Id="rId3" Type="http://schemas.openxmlformats.org/officeDocument/2006/relationships/image" Target="../media/image44.wmf"/><Relationship Id="rId7" Type="http://schemas.openxmlformats.org/officeDocument/2006/relationships/image" Target="../media/image43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3.jpeg"/><Relationship Id="rId5" Type="http://schemas.openxmlformats.org/officeDocument/2006/relationships/image" Target="../media/image16.png"/><Relationship Id="rId10" Type="http://schemas.openxmlformats.org/officeDocument/2006/relationships/image" Target="../media/image52.jpeg"/><Relationship Id="rId4" Type="http://schemas.openxmlformats.org/officeDocument/2006/relationships/image" Target="../media/image15.png"/><Relationship Id="rId9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BE34D34-FC6E-74CB-E3F2-252B9C9307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50" b="98950" l="3400" r="97300">
                        <a14:foregroundMark x1="36150" y1="54650" x2="36150" y2="54650"/>
                        <a14:foregroundMark x1="31200" y1="47250" x2="31200" y2="47250"/>
                        <a14:foregroundMark x1="15750" y1="46950" x2="15750" y2="46950"/>
                        <a14:foregroundMark x1="6800" y1="83650" x2="6800" y2="83650"/>
                        <a14:foregroundMark x1="6800" y1="83650" x2="6800" y2="83650"/>
                        <a14:foregroundMark x1="3400" y1="85200" x2="3400" y2="85200"/>
                        <a14:foregroundMark x1="3400" y1="84900" x2="3400" y2="84900"/>
                        <a14:foregroundMark x1="22250" y1="97200" x2="22250" y2="97200"/>
                        <a14:foregroundMark x1="31250" y1="98250" x2="31250" y2="98250"/>
                        <a14:foregroundMark x1="31000" y1="98250" x2="31000" y2="98250"/>
                        <a14:foregroundMark x1="21400" y1="98950" x2="21400" y2="98950"/>
                        <a14:foregroundMark x1="20250" y1="98950" x2="20250" y2="98950"/>
                        <a14:foregroundMark x1="91700" y1="63800" x2="91700" y2="63800"/>
                        <a14:foregroundMark x1="97350" y1="64250" x2="97350" y2="64250"/>
                        <a14:foregroundMark x1="29400" y1="42950" x2="29400" y2="42950"/>
                        <a14:backgroundMark x1="12050" y1="59900" x2="12050" y2="59900"/>
                        <a14:backgroundMark x1="12050" y1="59900" x2="12050" y2="5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286"/>
          <a:stretch/>
        </p:blipFill>
        <p:spPr>
          <a:xfrm>
            <a:off x="7263393" y="1374015"/>
            <a:ext cx="5005660" cy="30391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DF29D22-6F43-449F-A2C4-49C16C6214BC}"/>
              </a:ext>
            </a:extLst>
          </p:cNvPr>
          <p:cNvGrpSpPr/>
          <p:nvPr/>
        </p:nvGrpSpPr>
        <p:grpSpPr>
          <a:xfrm>
            <a:off x="-611782" y="925567"/>
            <a:ext cx="7507452" cy="3994814"/>
            <a:chOff x="-3696255" y="-2778619"/>
            <a:chExt cx="15166108" cy="7741698"/>
          </a:xfrm>
        </p:grpSpPr>
        <p:sp>
          <p:nvSpPr>
            <p:cNvPr id="3" name="Graphic 1">
              <a:extLst>
                <a:ext uri="{FF2B5EF4-FFF2-40B4-BE49-F238E27FC236}">
                  <a16:creationId xmlns:a16="http://schemas.microsoft.com/office/drawing/2014/main" xmlns="" id="{896AF26F-78AA-4C08-B8F9-537C15666151}"/>
                </a:ext>
              </a:extLst>
            </p:cNvPr>
            <p:cNvSpPr/>
            <p:nvPr/>
          </p:nvSpPr>
          <p:spPr>
            <a:xfrm>
              <a:off x="957401" y="-2490628"/>
              <a:ext cx="5080589" cy="7114809"/>
            </a:xfrm>
            <a:custGeom>
              <a:avLst/>
              <a:gdLst>
                <a:gd name="connsiteX0" fmla="*/ 165148 w 4876800"/>
                <a:gd name="connsiteY0" fmla="*/ 6144578 h 6829425"/>
                <a:gd name="connsiteX1" fmla="*/ 270875 w 4876800"/>
                <a:gd name="connsiteY1" fmla="*/ 6081713 h 6829425"/>
                <a:gd name="connsiteX2" fmla="*/ 367078 w 4876800"/>
                <a:gd name="connsiteY2" fmla="*/ 6114098 h 6829425"/>
                <a:gd name="connsiteX3" fmla="*/ 562341 w 4876800"/>
                <a:gd name="connsiteY3" fmla="*/ 6159818 h 6829425"/>
                <a:gd name="connsiteX4" fmla="*/ 830945 w 4876800"/>
                <a:gd name="connsiteY4" fmla="*/ 6143625 h 6829425"/>
                <a:gd name="connsiteX5" fmla="*/ 864283 w 4876800"/>
                <a:gd name="connsiteY5" fmla="*/ 6137910 h 6829425"/>
                <a:gd name="connsiteX6" fmla="*/ 925243 w 4876800"/>
                <a:gd name="connsiteY6" fmla="*/ 6078855 h 6829425"/>
                <a:gd name="connsiteX7" fmla="*/ 961438 w 4876800"/>
                <a:gd name="connsiteY7" fmla="*/ 5929313 h 6829425"/>
                <a:gd name="connsiteX8" fmla="*/ 1013826 w 4876800"/>
                <a:gd name="connsiteY8" fmla="*/ 5662613 h 6829425"/>
                <a:gd name="connsiteX9" fmla="*/ 1094788 w 4876800"/>
                <a:gd name="connsiteY9" fmla="*/ 5106353 h 6829425"/>
                <a:gd name="connsiteX10" fmla="*/ 1086216 w 4876800"/>
                <a:gd name="connsiteY10" fmla="*/ 4885373 h 6829425"/>
                <a:gd name="connsiteX11" fmla="*/ 1105266 w 4876800"/>
                <a:gd name="connsiteY11" fmla="*/ 4601528 h 6829425"/>
                <a:gd name="connsiteX12" fmla="*/ 1197658 w 4876800"/>
                <a:gd name="connsiteY12" fmla="*/ 4349115 h 6829425"/>
                <a:gd name="connsiteX13" fmla="*/ 1314815 w 4876800"/>
                <a:gd name="connsiteY13" fmla="*/ 3890963 h 6829425"/>
                <a:gd name="connsiteX14" fmla="*/ 1484360 w 4876800"/>
                <a:gd name="connsiteY14" fmla="*/ 3458528 h 6829425"/>
                <a:gd name="connsiteX15" fmla="*/ 1520556 w 4876800"/>
                <a:gd name="connsiteY15" fmla="*/ 3383280 h 6829425"/>
                <a:gd name="connsiteX16" fmla="*/ 1525318 w 4876800"/>
                <a:gd name="connsiteY16" fmla="*/ 3293745 h 6829425"/>
                <a:gd name="connsiteX17" fmla="*/ 1455785 w 4876800"/>
                <a:gd name="connsiteY17" fmla="*/ 3166110 h 6829425"/>
                <a:gd name="connsiteX18" fmla="*/ 1307196 w 4876800"/>
                <a:gd name="connsiteY18" fmla="*/ 2843213 h 6829425"/>
                <a:gd name="connsiteX19" fmla="*/ 1248140 w 4876800"/>
                <a:gd name="connsiteY19" fmla="*/ 2627948 h 6829425"/>
                <a:gd name="connsiteX20" fmla="*/ 1079548 w 4876800"/>
                <a:gd name="connsiteY20" fmla="*/ 2206943 h 6829425"/>
                <a:gd name="connsiteX21" fmla="*/ 1058593 w 4876800"/>
                <a:gd name="connsiteY21" fmla="*/ 2174558 h 6829425"/>
                <a:gd name="connsiteX22" fmla="*/ 1010968 w 4876800"/>
                <a:gd name="connsiteY22" fmla="*/ 2185035 h 6829425"/>
                <a:gd name="connsiteX23" fmla="*/ 1000491 w 4876800"/>
                <a:gd name="connsiteY23" fmla="*/ 2236470 h 6829425"/>
                <a:gd name="connsiteX24" fmla="*/ 928101 w 4876800"/>
                <a:gd name="connsiteY24" fmla="*/ 2463165 h 6829425"/>
                <a:gd name="connsiteX25" fmla="*/ 787130 w 4876800"/>
                <a:gd name="connsiteY25" fmla="*/ 2567940 h 6829425"/>
                <a:gd name="connsiteX26" fmla="*/ 699501 w 4876800"/>
                <a:gd name="connsiteY26" fmla="*/ 2554605 h 6829425"/>
                <a:gd name="connsiteX27" fmla="*/ 591868 w 4876800"/>
                <a:gd name="connsiteY27" fmla="*/ 2489835 h 6829425"/>
                <a:gd name="connsiteX28" fmla="*/ 478520 w 4876800"/>
                <a:gd name="connsiteY28" fmla="*/ 2394585 h 6829425"/>
                <a:gd name="connsiteX29" fmla="*/ 228013 w 4876800"/>
                <a:gd name="connsiteY29" fmla="*/ 2178368 h 6829425"/>
                <a:gd name="connsiteX30" fmla="*/ 33703 w 4876800"/>
                <a:gd name="connsiteY30" fmla="*/ 2005013 h 6829425"/>
                <a:gd name="connsiteX31" fmla="*/ 35608 w 4876800"/>
                <a:gd name="connsiteY31" fmla="*/ 1847850 h 6829425"/>
                <a:gd name="connsiteX32" fmla="*/ 244205 w 4876800"/>
                <a:gd name="connsiteY32" fmla="*/ 1762125 h 6829425"/>
                <a:gd name="connsiteX33" fmla="*/ 314690 w 4876800"/>
                <a:gd name="connsiteY33" fmla="*/ 1846898 h 6829425"/>
                <a:gd name="connsiteX34" fmla="*/ 323263 w 4876800"/>
                <a:gd name="connsiteY34" fmla="*/ 1992630 h 6829425"/>
                <a:gd name="connsiteX35" fmla="*/ 387080 w 4876800"/>
                <a:gd name="connsiteY35" fmla="*/ 2086928 h 6829425"/>
                <a:gd name="connsiteX36" fmla="*/ 438515 w 4876800"/>
                <a:gd name="connsiteY36" fmla="*/ 2113598 h 6829425"/>
                <a:gd name="connsiteX37" fmla="*/ 561388 w 4876800"/>
                <a:gd name="connsiteY37" fmla="*/ 2176463 h 6829425"/>
                <a:gd name="connsiteX38" fmla="*/ 628063 w 4876800"/>
                <a:gd name="connsiteY38" fmla="*/ 2203133 h 6829425"/>
                <a:gd name="connsiteX39" fmla="*/ 691880 w 4876800"/>
                <a:gd name="connsiteY39" fmla="*/ 2160270 h 6829425"/>
                <a:gd name="connsiteX40" fmla="*/ 700453 w 4876800"/>
                <a:gd name="connsiteY40" fmla="*/ 2125028 h 6829425"/>
                <a:gd name="connsiteX41" fmla="*/ 788083 w 4876800"/>
                <a:gd name="connsiteY41" fmla="*/ 1627823 h 6829425"/>
                <a:gd name="connsiteX42" fmla="*/ 990966 w 4876800"/>
                <a:gd name="connsiteY42" fmla="*/ 1305878 h 6829425"/>
                <a:gd name="connsiteX43" fmla="*/ 1041448 w 4876800"/>
                <a:gd name="connsiteY43" fmla="*/ 1268730 h 6829425"/>
                <a:gd name="connsiteX44" fmla="*/ 1065260 w 4876800"/>
                <a:gd name="connsiteY44" fmla="*/ 1241108 h 6829425"/>
                <a:gd name="connsiteX45" fmla="*/ 1070023 w 4876800"/>
                <a:gd name="connsiteY45" fmla="*/ 1219200 h 6829425"/>
                <a:gd name="connsiteX46" fmla="*/ 1010968 w 4876800"/>
                <a:gd name="connsiteY46" fmla="*/ 1073468 h 6829425"/>
                <a:gd name="connsiteX47" fmla="*/ 931910 w 4876800"/>
                <a:gd name="connsiteY47" fmla="*/ 1022033 h 6829425"/>
                <a:gd name="connsiteX48" fmla="*/ 822373 w 4876800"/>
                <a:gd name="connsiteY48" fmla="*/ 1028700 h 6829425"/>
                <a:gd name="connsiteX49" fmla="*/ 740458 w 4876800"/>
                <a:gd name="connsiteY49" fmla="*/ 975360 h 6829425"/>
                <a:gd name="connsiteX50" fmla="*/ 705216 w 4876800"/>
                <a:gd name="connsiteY50" fmla="*/ 871538 h 6829425"/>
                <a:gd name="connsiteX51" fmla="*/ 684260 w 4876800"/>
                <a:gd name="connsiteY51" fmla="*/ 817245 h 6829425"/>
                <a:gd name="connsiteX52" fmla="*/ 636635 w 4876800"/>
                <a:gd name="connsiteY52" fmla="*/ 766763 h 6829425"/>
                <a:gd name="connsiteX53" fmla="*/ 607108 w 4876800"/>
                <a:gd name="connsiteY53" fmla="*/ 715328 h 6829425"/>
                <a:gd name="connsiteX54" fmla="*/ 618538 w 4876800"/>
                <a:gd name="connsiteY54" fmla="*/ 685800 h 6829425"/>
                <a:gd name="connsiteX55" fmla="*/ 621395 w 4876800"/>
                <a:gd name="connsiteY55" fmla="*/ 518160 h 6829425"/>
                <a:gd name="connsiteX56" fmla="*/ 616633 w 4876800"/>
                <a:gd name="connsiteY56" fmla="*/ 400050 h 6829425"/>
                <a:gd name="connsiteX57" fmla="*/ 664258 w 4876800"/>
                <a:gd name="connsiteY57" fmla="*/ 212408 h 6829425"/>
                <a:gd name="connsiteX58" fmla="*/ 699501 w 4876800"/>
                <a:gd name="connsiteY58" fmla="*/ 155258 h 6829425"/>
                <a:gd name="connsiteX59" fmla="*/ 831898 w 4876800"/>
                <a:gd name="connsiteY59" fmla="*/ 71438 h 6829425"/>
                <a:gd name="connsiteX60" fmla="*/ 900478 w 4876800"/>
                <a:gd name="connsiteY60" fmla="*/ 40958 h 6829425"/>
                <a:gd name="connsiteX61" fmla="*/ 1095741 w 4876800"/>
                <a:gd name="connsiteY61" fmla="*/ 0 h 6829425"/>
                <a:gd name="connsiteX62" fmla="*/ 1111933 w 4876800"/>
                <a:gd name="connsiteY62" fmla="*/ 4763 h 6829425"/>
                <a:gd name="connsiteX63" fmla="*/ 1355773 w 4876800"/>
                <a:gd name="connsiteY63" fmla="*/ 91440 h 6829425"/>
                <a:gd name="connsiteX64" fmla="*/ 1415781 w 4876800"/>
                <a:gd name="connsiteY64" fmla="*/ 111443 h 6829425"/>
                <a:gd name="connsiteX65" fmla="*/ 1653906 w 4876800"/>
                <a:gd name="connsiteY65" fmla="*/ 224790 h 6829425"/>
                <a:gd name="connsiteX66" fmla="*/ 1752013 w 4876800"/>
                <a:gd name="connsiteY66" fmla="*/ 351473 h 6829425"/>
                <a:gd name="connsiteX67" fmla="*/ 1940608 w 4876800"/>
                <a:gd name="connsiteY67" fmla="*/ 470535 h 6829425"/>
                <a:gd name="connsiteX68" fmla="*/ 1972993 w 4876800"/>
                <a:gd name="connsiteY68" fmla="*/ 481965 h 6829425"/>
                <a:gd name="connsiteX69" fmla="*/ 2053003 w 4876800"/>
                <a:gd name="connsiteY69" fmla="*/ 581978 h 6829425"/>
                <a:gd name="connsiteX70" fmla="*/ 2076815 w 4876800"/>
                <a:gd name="connsiteY70" fmla="*/ 695325 h 6829425"/>
                <a:gd name="connsiteX71" fmla="*/ 2174923 w 4876800"/>
                <a:gd name="connsiteY71" fmla="*/ 818198 h 6829425"/>
                <a:gd name="connsiteX72" fmla="*/ 2203498 w 4876800"/>
                <a:gd name="connsiteY72" fmla="*/ 838200 h 6829425"/>
                <a:gd name="connsiteX73" fmla="*/ 2107296 w 4876800"/>
                <a:gd name="connsiteY73" fmla="*/ 815340 h 6829425"/>
                <a:gd name="connsiteX74" fmla="*/ 2071101 w 4876800"/>
                <a:gd name="connsiteY74" fmla="*/ 841058 h 6829425"/>
                <a:gd name="connsiteX75" fmla="*/ 2074910 w 4876800"/>
                <a:gd name="connsiteY75" fmla="*/ 880110 h 6829425"/>
                <a:gd name="connsiteX76" fmla="*/ 2071101 w 4876800"/>
                <a:gd name="connsiteY76" fmla="*/ 899160 h 6829425"/>
                <a:gd name="connsiteX77" fmla="*/ 2050146 w 4876800"/>
                <a:gd name="connsiteY77" fmla="*/ 896303 h 6829425"/>
                <a:gd name="connsiteX78" fmla="*/ 2009188 w 4876800"/>
                <a:gd name="connsiteY78" fmla="*/ 850583 h 6829425"/>
                <a:gd name="connsiteX79" fmla="*/ 1953943 w 4876800"/>
                <a:gd name="connsiteY79" fmla="*/ 800100 h 6829425"/>
                <a:gd name="connsiteX80" fmla="*/ 1813926 w 4876800"/>
                <a:gd name="connsiteY80" fmla="*/ 708660 h 6829425"/>
                <a:gd name="connsiteX81" fmla="*/ 1788208 w 4876800"/>
                <a:gd name="connsiteY81" fmla="*/ 690563 h 6829425"/>
                <a:gd name="connsiteX82" fmla="*/ 1785351 w 4876800"/>
                <a:gd name="connsiteY82" fmla="*/ 720090 h 6829425"/>
                <a:gd name="connsiteX83" fmla="*/ 1787256 w 4876800"/>
                <a:gd name="connsiteY83" fmla="*/ 735330 h 6829425"/>
                <a:gd name="connsiteX84" fmla="*/ 1779635 w 4876800"/>
                <a:gd name="connsiteY84" fmla="*/ 762000 h 6829425"/>
                <a:gd name="connsiteX85" fmla="*/ 1757728 w 4876800"/>
                <a:gd name="connsiteY85" fmla="*/ 742950 h 6829425"/>
                <a:gd name="connsiteX86" fmla="*/ 1735821 w 4876800"/>
                <a:gd name="connsiteY86" fmla="*/ 669608 h 6829425"/>
                <a:gd name="connsiteX87" fmla="*/ 1702483 w 4876800"/>
                <a:gd name="connsiteY87" fmla="*/ 627698 h 6829425"/>
                <a:gd name="connsiteX88" fmla="*/ 1680576 w 4876800"/>
                <a:gd name="connsiteY88" fmla="*/ 626745 h 6829425"/>
                <a:gd name="connsiteX89" fmla="*/ 1678671 w 4876800"/>
                <a:gd name="connsiteY89" fmla="*/ 645795 h 6829425"/>
                <a:gd name="connsiteX90" fmla="*/ 1720581 w 4876800"/>
                <a:gd name="connsiteY90" fmla="*/ 738188 h 6829425"/>
                <a:gd name="connsiteX91" fmla="*/ 1742488 w 4876800"/>
                <a:gd name="connsiteY91" fmla="*/ 783908 h 6829425"/>
                <a:gd name="connsiteX92" fmla="*/ 1699626 w 4876800"/>
                <a:gd name="connsiteY92" fmla="*/ 753428 h 6829425"/>
                <a:gd name="connsiteX93" fmla="*/ 1564371 w 4876800"/>
                <a:gd name="connsiteY93" fmla="*/ 606743 h 6829425"/>
                <a:gd name="connsiteX94" fmla="*/ 1544368 w 4876800"/>
                <a:gd name="connsiteY94" fmla="*/ 574358 h 6829425"/>
                <a:gd name="connsiteX95" fmla="*/ 1539606 w 4876800"/>
                <a:gd name="connsiteY95" fmla="*/ 487680 h 6829425"/>
                <a:gd name="connsiteX96" fmla="*/ 1518651 w 4876800"/>
                <a:gd name="connsiteY96" fmla="*/ 442913 h 6829425"/>
                <a:gd name="connsiteX97" fmla="*/ 1510078 w 4876800"/>
                <a:gd name="connsiteY97" fmla="*/ 424815 h 6829425"/>
                <a:gd name="connsiteX98" fmla="*/ 1498648 w 4876800"/>
                <a:gd name="connsiteY98" fmla="*/ 399098 h 6829425"/>
                <a:gd name="connsiteX99" fmla="*/ 1494838 w 4876800"/>
                <a:gd name="connsiteY99" fmla="*/ 433388 h 6829425"/>
                <a:gd name="connsiteX100" fmla="*/ 1500553 w 4876800"/>
                <a:gd name="connsiteY100" fmla="*/ 517208 h 6829425"/>
                <a:gd name="connsiteX101" fmla="*/ 1425306 w 4876800"/>
                <a:gd name="connsiteY101" fmla="*/ 709613 h 6829425"/>
                <a:gd name="connsiteX102" fmla="*/ 1391015 w 4876800"/>
                <a:gd name="connsiteY102" fmla="*/ 808673 h 6829425"/>
                <a:gd name="connsiteX103" fmla="*/ 1398635 w 4876800"/>
                <a:gd name="connsiteY103" fmla="*/ 850583 h 6829425"/>
                <a:gd name="connsiteX104" fmla="*/ 1527223 w 4876800"/>
                <a:gd name="connsiteY104" fmla="*/ 965835 h 6829425"/>
                <a:gd name="connsiteX105" fmla="*/ 1606281 w 4876800"/>
                <a:gd name="connsiteY105" fmla="*/ 970598 h 6829425"/>
                <a:gd name="connsiteX106" fmla="*/ 2182543 w 4876800"/>
                <a:gd name="connsiteY106" fmla="*/ 1117283 h 6829425"/>
                <a:gd name="connsiteX107" fmla="*/ 2498773 w 4876800"/>
                <a:gd name="connsiteY107" fmla="*/ 1248728 h 6829425"/>
                <a:gd name="connsiteX108" fmla="*/ 2772141 w 4876800"/>
                <a:gd name="connsiteY108" fmla="*/ 1364933 h 6829425"/>
                <a:gd name="connsiteX109" fmla="*/ 2827386 w 4876800"/>
                <a:gd name="connsiteY109" fmla="*/ 1423035 h 6829425"/>
                <a:gd name="connsiteX110" fmla="*/ 2827386 w 4876800"/>
                <a:gd name="connsiteY110" fmla="*/ 1688783 h 6829425"/>
                <a:gd name="connsiteX111" fmla="*/ 2738803 w 4876800"/>
                <a:gd name="connsiteY111" fmla="*/ 1844040 h 6829425"/>
                <a:gd name="connsiteX112" fmla="*/ 2536873 w 4876800"/>
                <a:gd name="connsiteY112" fmla="*/ 2110740 h 6829425"/>
                <a:gd name="connsiteX113" fmla="*/ 2417811 w 4876800"/>
                <a:gd name="connsiteY113" fmla="*/ 2307908 h 6829425"/>
                <a:gd name="connsiteX114" fmla="*/ 2389236 w 4876800"/>
                <a:gd name="connsiteY114" fmla="*/ 2398395 h 6829425"/>
                <a:gd name="connsiteX115" fmla="*/ 2323513 w 4876800"/>
                <a:gd name="connsiteY115" fmla="*/ 2522220 h 6829425"/>
                <a:gd name="connsiteX116" fmla="*/ 2257791 w 4876800"/>
                <a:gd name="connsiteY116" fmla="*/ 2604135 h 6829425"/>
                <a:gd name="connsiteX117" fmla="*/ 2225406 w 4876800"/>
                <a:gd name="connsiteY117" fmla="*/ 2628900 h 6829425"/>
                <a:gd name="connsiteX118" fmla="*/ 2213976 w 4876800"/>
                <a:gd name="connsiteY118" fmla="*/ 2670810 h 6829425"/>
                <a:gd name="connsiteX119" fmla="*/ 2301606 w 4876800"/>
                <a:gd name="connsiteY119" fmla="*/ 2771775 h 6829425"/>
                <a:gd name="connsiteX120" fmla="*/ 2485438 w 4876800"/>
                <a:gd name="connsiteY120" fmla="*/ 3157538 h 6829425"/>
                <a:gd name="connsiteX121" fmla="*/ 2486391 w 4876800"/>
                <a:gd name="connsiteY121" fmla="*/ 3317558 h 6829425"/>
                <a:gd name="connsiteX122" fmla="*/ 2525443 w 4876800"/>
                <a:gd name="connsiteY122" fmla="*/ 3439478 h 6829425"/>
                <a:gd name="connsiteX123" fmla="*/ 2712133 w 4876800"/>
                <a:gd name="connsiteY123" fmla="*/ 3675698 h 6829425"/>
                <a:gd name="connsiteX124" fmla="*/ 2975975 w 4876800"/>
                <a:gd name="connsiteY124" fmla="*/ 4150043 h 6829425"/>
                <a:gd name="connsiteX125" fmla="*/ 3136948 w 4876800"/>
                <a:gd name="connsiteY125" fmla="*/ 4232910 h 6829425"/>
                <a:gd name="connsiteX126" fmla="*/ 3573193 w 4876800"/>
                <a:gd name="connsiteY126" fmla="*/ 4235768 h 6829425"/>
                <a:gd name="connsiteX127" fmla="*/ 4041823 w 4876800"/>
                <a:gd name="connsiteY127" fmla="*/ 4465320 h 6829425"/>
                <a:gd name="connsiteX128" fmla="*/ 4347576 w 4876800"/>
                <a:gd name="connsiteY128" fmla="*/ 4613910 h 6829425"/>
                <a:gd name="connsiteX129" fmla="*/ 4411393 w 4876800"/>
                <a:gd name="connsiteY129" fmla="*/ 4622483 h 6829425"/>
                <a:gd name="connsiteX130" fmla="*/ 4675236 w 4876800"/>
                <a:gd name="connsiteY130" fmla="*/ 4519613 h 6829425"/>
                <a:gd name="connsiteX131" fmla="*/ 4783821 w 4876800"/>
                <a:gd name="connsiteY131" fmla="*/ 4551998 h 6829425"/>
                <a:gd name="connsiteX132" fmla="*/ 4856211 w 4876800"/>
                <a:gd name="connsiteY132" fmla="*/ 4826318 h 6829425"/>
                <a:gd name="connsiteX133" fmla="*/ 4845733 w 4876800"/>
                <a:gd name="connsiteY133" fmla="*/ 4932045 h 6829425"/>
                <a:gd name="connsiteX134" fmla="*/ 4846686 w 4876800"/>
                <a:gd name="connsiteY134" fmla="*/ 5118735 h 6829425"/>
                <a:gd name="connsiteX135" fmla="*/ 4878118 w 4876800"/>
                <a:gd name="connsiteY135" fmla="*/ 5434013 h 6829425"/>
                <a:gd name="connsiteX136" fmla="*/ 4874308 w 4876800"/>
                <a:gd name="connsiteY136" fmla="*/ 5479733 h 6829425"/>
                <a:gd name="connsiteX137" fmla="*/ 4821921 w 4876800"/>
                <a:gd name="connsiteY137" fmla="*/ 5617845 h 6829425"/>
                <a:gd name="connsiteX138" fmla="*/ 4800966 w 4876800"/>
                <a:gd name="connsiteY138" fmla="*/ 5643563 h 6829425"/>
                <a:gd name="connsiteX139" fmla="*/ 4745721 w 4876800"/>
                <a:gd name="connsiteY139" fmla="*/ 5703570 h 6829425"/>
                <a:gd name="connsiteX140" fmla="*/ 4650471 w 4876800"/>
                <a:gd name="connsiteY140" fmla="*/ 5697855 h 6829425"/>
                <a:gd name="connsiteX141" fmla="*/ 4579986 w 4876800"/>
                <a:gd name="connsiteY141" fmla="*/ 5517833 h 6829425"/>
                <a:gd name="connsiteX142" fmla="*/ 4568556 w 4876800"/>
                <a:gd name="connsiteY142" fmla="*/ 5431155 h 6829425"/>
                <a:gd name="connsiteX143" fmla="*/ 4393296 w 4876800"/>
                <a:gd name="connsiteY143" fmla="*/ 5062538 h 6829425"/>
                <a:gd name="connsiteX144" fmla="*/ 4359006 w 4876800"/>
                <a:gd name="connsiteY144" fmla="*/ 5033963 h 6829425"/>
                <a:gd name="connsiteX145" fmla="*/ 4285663 w 4876800"/>
                <a:gd name="connsiteY145" fmla="*/ 4965383 h 6829425"/>
                <a:gd name="connsiteX146" fmla="*/ 4237086 w 4876800"/>
                <a:gd name="connsiteY146" fmla="*/ 4905375 h 6829425"/>
                <a:gd name="connsiteX147" fmla="*/ 3821796 w 4876800"/>
                <a:gd name="connsiteY147" fmla="*/ 4774883 h 6829425"/>
                <a:gd name="connsiteX148" fmla="*/ 3032173 w 4876800"/>
                <a:gd name="connsiteY148" fmla="*/ 4681538 h 6829425"/>
                <a:gd name="connsiteX149" fmla="*/ 2734993 w 4876800"/>
                <a:gd name="connsiteY149" fmla="*/ 4590098 h 6829425"/>
                <a:gd name="connsiteX150" fmla="*/ 2610216 w 4876800"/>
                <a:gd name="connsiteY150" fmla="*/ 4450080 h 6829425"/>
                <a:gd name="connsiteX151" fmla="*/ 2464483 w 4876800"/>
                <a:gd name="connsiteY151" fmla="*/ 4307205 h 6829425"/>
                <a:gd name="connsiteX152" fmla="*/ 2236836 w 4876800"/>
                <a:gd name="connsiteY152" fmla="*/ 4124325 h 6829425"/>
                <a:gd name="connsiteX153" fmla="*/ 2183496 w 4876800"/>
                <a:gd name="connsiteY153" fmla="*/ 4079558 h 6829425"/>
                <a:gd name="connsiteX154" fmla="*/ 2088246 w 4876800"/>
                <a:gd name="connsiteY154" fmla="*/ 3995738 h 6829425"/>
                <a:gd name="connsiteX155" fmla="*/ 2049193 w 4876800"/>
                <a:gd name="connsiteY155" fmla="*/ 3997643 h 6829425"/>
                <a:gd name="connsiteX156" fmla="*/ 1792971 w 4876800"/>
                <a:gd name="connsiteY156" fmla="*/ 4381500 h 6829425"/>
                <a:gd name="connsiteX157" fmla="*/ 1690101 w 4876800"/>
                <a:gd name="connsiteY157" fmla="*/ 4524375 h 6829425"/>
                <a:gd name="connsiteX158" fmla="*/ 1626283 w 4876800"/>
                <a:gd name="connsiteY158" fmla="*/ 4614863 h 6829425"/>
                <a:gd name="connsiteX159" fmla="*/ 1554846 w 4876800"/>
                <a:gd name="connsiteY159" fmla="*/ 4745355 h 6829425"/>
                <a:gd name="connsiteX160" fmla="*/ 1522460 w 4876800"/>
                <a:gd name="connsiteY160" fmla="*/ 4848225 h 6829425"/>
                <a:gd name="connsiteX161" fmla="*/ 1533890 w 4876800"/>
                <a:gd name="connsiteY161" fmla="*/ 5079683 h 6829425"/>
                <a:gd name="connsiteX162" fmla="*/ 1476740 w 4876800"/>
                <a:gd name="connsiteY162" fmla="*/ 5594033 h 6829425"/>
                <a:gd name="connsiteX163" fmla="*/ 1349106 w 4876800"/>
                <a:gd name="connsiteY163" fmla="*/ 5882640 h 6829425"/>
                <a:gd name="connsiteX164" fmla="*/ 1186228 w 4876800"/>
                <a:gd name="connsiteY164" fmla="*/ 6287453 h 6829425"/>
                <a:gd name="connsiteX165" fmla="*/ 1186228 w 4876800"/>
                <a:gd name="connsiteY165" fmla="*/ 6360795 h 6829425"/>
                <a:gd name="connsiteX166" fmla="*/ 1170988 w 4876800"/>
                <a:gd name="connsiteY166" fmla="*/ 6556058 h 6829425"/>
                <a:gd name="connsiteX167" fmla="*/ 1101456 w 4876800"/>
                <a:gd name="connsiteY167" fmla="*/ 6717030 h 6829425"/>
                <a:gd name="connsiteX168" fmla="*/ 1085263 w 4876800"/>
                <a:gd name="connsiteY168" fmla="*/ 6770370 h 6829425"/>
                <a:gd name="connsiteX169" fmla="*/ 989060 w 4876800"/>
                <a:gd name="connsiteY169" fmla="*/ 6834188 h 6829425"/>
                <a:gd name="connsiteX170" fmla="*/ 740458 w 4876800"/>
                <a:gd name="connsiteY170" fmla="*/ 6720840 h 6829425"/>
                <a:gd name="connsiteX171" fmla="*/ 721408 w 4876800"/>
                <a:gd name="connsiteY171" fmla="*/ 6697028 h 6829425"/>
                <a:gd name="connsiteX172" fmla="*/ 647113 w 4876800"/>
                <a:gd name="connsiteY172" fmla="*/ 6643688 h 6829425"/>
                <a:gd name="connsiteX173" fmla="*/ 510905 w 4876800"/>
                <a:gd name="connsiteY173" fmla="*/ 6598920 h 6829425"/>
                <a:gd name="connsiteX174" fmla="*/ 309928 w 4876800"/>
                <a:gd name="connsiteY174" fmla="*/ 6475095 h 6829425"/>
                <a:gd name="connsiteX175" fmla="*/ 168005 w 4876800"/>
                <a:gd name="connsiteY175" fmla="*/ 6278880 h 6829425"/>
                <a:gd name="connsiteX176" fmla="*/ 165148 w 4876800"/>
                <a:gd name="connsiteY176" fmla="*/ 6144578 h 6829425"/>
                <a:gd name="connsiteX177" fmla="*/ 165148 w 4876800"/>
                <a:gd name="connsiteY177" fmla="*/ 6144578 h 6829425"/>
                <a:gd name="connsiteX178" fmla="*/ 2017760 w 4876800"/>
                <a:gd name="connsiteY178" fmla="*/ 2294573 h 6829425"/>
                <a:gd name="connsiteX179" fmla="*/ 2042526 w 4876800"/>
                <a:gd name="connsiteY179" fmla="*/ 2286000 h 6829425"/>
                <a:gd name="connsiteX180" fmla="*/ 2173018 w 4876800"/>
                <a:gd name="connsiteY180" fmla="*/ 2225993 h 6829425"/>
                <a:gd name="connsiteX181" fmla="*/ 2262553 w 4876800"/>
                <a:gd name="connsiteY181" fmla="*/ 2148840 h 6829425"/>
                <a:gd name="connsiteX182" fmla="*/ 2338753 w 4876800"/>
                <a:gd name="connsiteY182" fmla="*/ 2002155 h 6829425"/>
                <a:gd name="connsiteX183" fmla="*/ 2481628 w 4876800"/>
                <a:gd name="connsiteY183" fmla="*/ 1633538 h 6829425"/>
                <a:gd name="connsiteX184" fmla="*/ 2402571 w 4876800"/>
                <a:gd name="connsiteY184" fmla="*/ 1537335 h 6829425"/>
                <a:gd name="connsiteX185" fmla="*/ 2022523 w 4876800"/>
                <a:gd name="connsiteY185" fmla="*/ 1492568 h 6829425"/>
                <a:gd name="connsiteX186" fmla="*/ 1953943 w 4876800"/>
                <a:gd name="connsiteY186" fmla="*/ 1571625 h 6829425"/>
                <a:gd name="connsiteX187" fmla="*/ 2028238 w 4876800"/>
                <a:gd name="connsiteY187" fmla="*/ 2148840 h 6829425"/>
                <a:gd name="connsiteX188" fmla="*/ 2015856 w 4876800"/>
                <a:gd name="connsiteY188" fmla="*/ 2268855 h 6829425"/>
                <a:gd name="connsiteX189" fmla="*/ 2017760 w 4876800"/>
                <a:gd name="connsiteY189" fmla="*/ 2294573 h 6829425"/>
                <a:gd name="connsiteX190" fmla="*/ 2017760 w 4876800"/>
                <a:gd name="connsiteY190" fmla="*/ 2294573 h 68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4876800" h="6829425">
                  <a:moveTo>
                    <a:pt x="165148" y="6144578"/>
                  </a:moveTo>
                  <a:cubicBezTo>
                    <a:pt x="181340" y="6090285"/>
                    <a:pt x="217535" y="6074093"/>
                    <a:pt x="270875" y="6081713"/>
                  </a:cubicBezTo>
                  <a:cubicBezTo>
                    <a:pt x="303260" y="6086475"/>
                    <a:pt x="334693" y="6104573"/>
                    <a:pt x="367078" y="6114098"/>
                  </a:cubicBezTo>
                  <a:cubicBezTo>
                    <a:pt x="431848" y="6133148"/>
                    <a:pt x="493760" y="6159818"/>
                    <a:pt x="562341" y="6159818"/>
                  </a:cubicBezTo>
                  <a:cubicBezTo>
                    <a:pt x="651876" y="6159818"/>
                    <a:pt x="741410" y="6145530"/>
                    <a:pt x="830945" y="6143625"/>
                  </a:cubicBezTo>
                  <a:cubicBezTo>
                    <a:pt x="842376" y="6143625"/>
                    <a:pt x="852853" y="6140768"/>
                    <a:pt x="864283" y="6137910"/>
                  </a:cubicBezTo>
                  <a:cubicBezTo>
                    <a:pt x="897620" y="6128385"/>
                    <a:pt x="917623" y="6113145"/>
                    <a:pt x="925243" y="6078855"/>
                  </a:cubicBezTo>
                  <a:cubicBezTo>
                    <a:pt x="935720" y="6028373"/>
                    <a:pt x="945245" y="5978843"/>
                    <a:pt x="961438" y="5929313"/>
                  </a:cubicBezTo>
                  <a:cubicBezTo>
                    <a:pt x="990013" y="5842635"/>
                    <a:pt x="1008110" y="5754053"/>
                    <a:pt x="1013826" y="5662613"/>
                  </a:cubicBezTo>
                  <a:cubicBezTo>
                    <a:pt x="1026208" y="5473065"/>
                    <a:pt x="1049068" y="5292090"/>
                    <a:pt x="1094788" y="5106353"/>
                  </a:cubicBezTo>
                  <a:cubicBezTo>
                    <a:pt x="1113838" y="5032058"/>
                    <a:pt x="1107171" y="4959668"/>
                    <a:pt x="1086216" y="4885373"/>
                  </a:cubicBezTo>
                  <a:cubicBezTo>
                    <a:pt x="1057641" y="4784408"/>
                    <a:pt x="1060498" y="4696778"/>
                    <a:pt x="1105266" y="4601528"/>
                  </a:cubicBezTo>
                  <a:cubicBezTo>
                    <a:pt x="1144318" y="4519613"/>
                    <a:pt x="1175751" y="4436745"/>
                    <a:pt x="1197658" y="4349115"/>
                  </a:cubicBezTo>
                  <a:cubicBezTo>
                    <a:pt x="1236710" y="4195763"/>
                    <a:pt x="1273858" y="4042410"/>
                    <a:pt x="1314815" y="3890963"/>
                  </a:cubicBezTo>
                  <a:cubicBezTo>
                    <a:pt x="1355773" y="3739515"/>
                    <a:pt x="1407208" y="3596640"/>
                    <a:pt x="1484360" y="3458528"/>
                  </a:cubicBezTo>
                  <a:cubicBezTo>
                    <a:pt x="1497696" y="3433763"/>
                    <a:pt x="1511983" y="3409950"/>
                    <a:pt x="1520556" y="3383280"/>
                  </a:cubicBezTo>
                  <a:cubicBezTo>
                    <a:pt x="1530081" y="3353753"/>
                    <a:pt x="1532938" y="3325178"/>
                    <a:pt x="1525318" y="3293745"/>
                  </a:cubicBezTo>
                  <a:cubicBezTo>
                    <a:pt x="1512935" y="3245168"/>
                    <a:pt x="1484360" y="3207068"/>
                    <a:pt x="1455785" y="3166110"/>
                  </a:cubicBezTo>
                  <a:cubicBezTo>
                    <a:pt x="1387206" y="3065145"/>
                    <a:pt x="1335771" y="2962275"/>
                    <a:pt x="1307196" y="2843213"/>
                  </a:cubicBezTo>
                  <a:cubicBezTo>
                    <a:pt x="1290051" y="2770823"/>
                    <a:pt x="1276715" y="2697480"/>
                    <a:pt x="1248140" y="2627948"/>
                  </a:cubicBezTo>
                  <a:cubicBezTo>
                    <a:pt x="1190038" y="2487930"/>
                    <a:pt x="1136698" y="2346960"/>
                    <a:pt x="1079548" y="2206943"/>
                  </a:cubicBezTo>
                  <a:cubicBezTo>
                    <a:pt x="1074785" y="2194560"/>
                    <a:pt x="1068118" y="2183130"/>
                    <a:pt x="1058593" y="2174558"/>
                  </a:cubicBezTo>
                  <a:cubicBezTo>
                    <a:pt x="1035733" y="2152650"/>
                    <a:pt x="1021445" y="2155508"/>
                    <a:pt x="1010968" y="2185035"/>
                  </a:cubicBezTo>
                  <a:cubicBezTo>
                    <a:pt x="1005253" y="2201228"/>
                    <a:pt x="1004301" y="2219325"/>
                    <a:pt x="1000491" y="2236470"/>
                  </a:cubicBezTo>
                  <a:cubicBezTo>
                    <a:pt x="984298" y="2314575"/>
                    <a:pt x="964295" y="2391728"/>
                    <a:pt x="928101" y="2463165"/>
                  </a:cubicBezTo>
                  <a:cubicBezTo>
                    <a:pt x="897620" y="2523173"/>
                    <a:pt x="849995" y="2551748"/>
                    <a:pt x="787130" y="2567940"/>
                  </a:cubicBezTo>
                  <a:cubicBezTo>
                    <a:pt x="755698" y="2576513"/>
                    <a:pt x="727123" y="2570798"/>
                    <a:pt x="699501" y="2554605"/>
                  </a:cubicBezTo>
                  <a:cubicBezTo>
                    <a:pt x="663305" y="2533650"/>
                    <a:pt x="628063" y="2510790"/>
                    <a:pt x="591868" y="2489835"/>
                  </a:cubicBezTo>
                  <a:cubicBezTo>
                    <a:pt x="547100" y="2465070"/>
                    <a:pt x="511858" y="2432685"/>
                    <a:pt x="478520" y="2394585"/>
                  </a:cubicBezTo>
                  <a:cubicBezTo>
                    <a:pt x="405178" y="2309813"/>
                    <a:pt x="317548" y="2242185"/>
                    <a:pt x="228013" y="2178368"/>
                  </a:cubicBezTo>
                  <a:cubicBezTo>
                    <a:pt x="155623" y="2126933"/>
                    <a:pt x="88948" y="2073593"/>
                    <a:pt x="33703" y="2005013"/>
                  </a:cubicBezTo>
                  <a:cubicBezTo>
                    <a:pt x="-9160" y="1950720"/>
                    <a:pt x="-13922" y="1900238"/>
                    <a:pt x="35608" y="1847850"/>
                  </a:cubicBezTo>
                  <a:cubicBezTo>
                    <a:pt x="92758" y="1786890"/>
                    <a:pt x="156575" y="1745933"/>
                    <a:pt x="244205" y="1762125"/>
                  </a:cubicBezTo>
                  <a:cubicBezTo>
                    <a:pt x="291830" y="1770698"/>
                    <a:pt x="319453" y="1797368"/>
                    <a:pt x="314690" y="1846898"/>
                  </a:cubicBezTo>
                  <a:cubicBezTo>
                    <a:pt x="309928" y="1896428"/>
                    <a:pt x="314690" y="1944053"/>
                    <a:pt x="323263" y="1992630"/>
                  </a:cubicBezTo>
                  <a:cubicBezTo>
                    <a:pt x="330883" y="2035493"/>
                    <a:pt x="353743" y="2062163"/>
                    <a:pt x="387080" y="2086928"/>
                  </a:cubicBezTo>
                  <a:cubicBezTo>
                    <a:pt x="403273" y="2098358"/>
                    <a:pt x="420418" y="2105978"/>
                    <a:pt x="438515" y="2113598"/>
                  </a:cubicBezTo>
                  <a:cubicBezTo>
                    <a:pt x="481378" y="2131695"/>
                    <a:pt x="522335" y="2151698"/>
                    <a:pt x="561388" y="2176463"/>
                  </a:cubicBezTo>
                  <a:cubicBezTo>
                    <a:pt x="582343" y="2189798"/>
                    <a:pt x="604250" y="2201228"/>
                    <a:pt x="628063" y="2203133"/>
                  </a:cubicBezTo>
                  <a:cubicBezTo>
                    <a:pt x="668068" y="2207895"/>
                    <a:pt x="680451" y="2198370"/>
                    <a:pt x="691880" y="2160270"/>
                  </a:cubicBezTo>
                  <a:cubicBezTo>
                    <a:pt x="694738" y="2148840"/>
                    <a:pt x="697595" y="2136458"/>
                    <a:pt x="700453" y="2125028"/>
                  </a:cubicBezTo>
                  <a:cubicBezTo>
                    <a:pt x="738553" y="1958340"/>
                    <a:pt x="763318" y="1799273"/>
                    <a:pt x="788083" y="1627823"/>
                  </a:cubicBezTo>
                  <a:cubicBezTo>
                    <a:pt x="808085" y="1486853"/>
                    <a:pt x="865235" y="1381125"/>
                    <a:pt x="990966" y="1305878"/>
                  </a:cubicBezTo>
                  <a:cubicBezTo>
                    <a:pt x="1008110" y="1295400"/>
                    <a:pt x="1026208" y="1282065"/>
                    <a:pt x="1041448" y="1268730"/>
                  </a:cubicBezTo>
                  <a:cubicBezTo>
                    <a:pt x="1050021" y="1261110"/>
                    <a:pt x="1058593" y="1251585"/>
                    <a:pt x="1065260" y="1241108"/>
                  </a:cubicBezTo>
                  <a:cubicBezTo>
                    <a:pt x="1070023" y="1234440"/>
                    <a:pt x="1073833" y="1226820"/>
                    <a:pt x="1070023" y="1219200"/>
                  </a:cubicBezTo>
                  <a:cubicBezTo>
                    <a:pt x="1048116" y="1171575"/>
                    <a:pt x="1034780" y="1120140"/>
                    <a:pt x="1010968" y="1073468"/>
                  </a:cubicBezTo>
                  <a:cubicBezTo>
                    <a:pt x="993823" y="1041083"/>
                    <a:pt x="968105" y="1025843"/>
                    <a:pt x="931910" y="1022033"/>
                  </a:cubicBezTo>
                  <a:cubicBezTo>
                    <a:pt x="895716" y="1019175"/>
                    <a:pt x="857616" y="1025843"/>
                    <a:pt x="822373" y="1028700"/>
                  </a:cubicBezTo>
                  <a:cubicBezTo>
                    <a:pt x="775701" y="1031558"/>
                    <a:pt x="755698" y="1020128"/>
                    <a:pt x="740458" y="975360"/>
                  </a:cubicBezTo>
                  <a:cubicBezTo>
                    <a:pt x="729028" y="941070"/>
                    <a:pt x="713788" y="908685"/>
                    <a:pt x="705216" y="871538"/>
                  </a:cubicBezTo>
                  <a:cubicBezTo>
                    <a:pt x="701405" y="854393"/>
                    <a:pt x="687118" y="836295"/>
                    <a:pt x="684260" y="817245"/>
                  </a:cubicBezTo>
                  <a:cubicBezTo>
                    <a:pt x="680451" y="787718"/>
                    <a:pt x="667116" y="772478"/>
                    <a:pt x="636635" y="766763"/>
                  </a:cubicBezTo>
                  <a:cubicBezTo>
                    <a:pt x="606155" y="761048"/>
                    <a:pt x="600441" y="743903"/>
                    <a:pt x="607108" y="715328"/>
                  </a:cubicBezTo>
                  <a:cubicBezTo>
                    <a:pt x="609966" y="704850"/>
                    <a:pt x="613776" y="695325"/>
                    <a:pt x="618538" y="685800"/>
                  </a:cubicBezTo>
                  <a:cubicBezTo>
                    <a:pt x="644255" y="628650"/>
                    <a:pt x="641398" y="577215"/>
                    <a:pt x="621395" y="518160"/>
                  </a:cubicBezTo>
                  <a:cubicBezTo>
                    <a:pt x="608061" y="478155"/>
                    <a:pt x="605203" y="441008"/>
                    <a:pt x="616633" y="400050"/>
                  </a:cubicBezTo>
                  <a:cubicBezTo>
                    <a:pt x="633778" y="337185"/>
                    <a:pt x="648066" y="275273"/>
                    <a:pt x="664258" y="212408"/>
                  </a:cubicBezTo>
                  <a:cubicBezTo>
                    <a:pt x="669973" y="189548"/>
                    <a:pt x="682355" y="171450"/>
                    <a:pt x="699501" y="155258"/>
                  </a:cubicBezTo>
                  <a:cubicBezTo>
                    <a:pt x="738553" y="118110"/>
                    <a:pt x="782368" y="93345"/>
                    <a:pt x="831898" y="71438"/>
                  </a:cubicBezTo>
                  <a:cubicBezTo>
                    <a:pt x="854758" y="60960"/>
                    <a:pt x="879523" y="56198"/>
                    <a:pt x="900478" y="40958"/>
                  </a:cubicBezTo>
                  <a:cubicBezTo>
                    <a:pt x="965248" y="27623"/>
                    <a:pt x="1030018" y="13335"/>
                    <a:pt x="1095741" y="0"/>
                  </a:cubicBezTo>
                  <a:cubicBezTo>
                    <a:pt x="1099551" y="5715"/>
                    <a:pt x="1106218" y="3810"/>
                    <a:pt x="1111933" y="4763"/>
                  </a:cubicBezTo>
                  <a:cubicBezTo>
                    <a:pt x="1206231" y="8573"/>
                    <a:pt x="1280526" y="35243"/>
                    <a:pt x="1355773" y="91440"/>
                  </a:cubicBezTo>
                  <a:cubicBezTo>
                    <a:pt x="1374823" y="105728"/>
                    <a:pt x="1391968" y="111443"/>
                    <a:pt x="1415781" y="111443"/>
                  </a:cubicBezTo>
                  <a:cubicBezTo>
                    <a:pt x="1518651" y="110490"/>
                    <a:pt x="1590088" y="143828"/>
                    <a:pt x="1653906" y="224790"/>
                  </a:cubicBezTo>
                  <a:cubicBezTo>
                    <a:pt x="1687243" y="267653"/>
                    <a:pt x="1716771" y="308610"/>
                    <a:pt x="1752013" y="351473"/>
                  </a:cubicBezTo>
                  <a:cubicBezTo>
                    <a:pt x="1803448" y="414338"/>
                    <a:pt x="1856788" y="459105"/>
                    <a:pt x="1940608" y="470535"/>
                  </a:cubicBezTo>
                  <a:cubicBezTo>
                    <a:pt x="1951085" y="472440"/>
                    <a:pt x="1962515" y="477203"/>
                    <a:pt x="1972993" y="481965"/>
                  </a:cubicBezTo>
                  <a:cubicBezTo>
                    <a:pt x="2019665" y="502920"/>
                    <a:pt x="2044431" y="530543"/>
                    <a:pt x="2053003" y="581978"/>
                  </a:cubicBezTo>
                  <a:cubicBezTo>
                    <a:pt x="2059671" y="620078"/>
                    <a:pt x="2068243" y="657225"/>
                    <a:pt x="2076815" y="695325"/>
                  </a:cubicBezTo>
                  <a:cubicBezTo>
                    <a:pt x="2091103" y="753428"/>
                    <a:pt x="2123488" y="787718"/>
                    <a:pt x="2174923" y="818198"/>
                  </a:cubicBezTo>
                  <a:cubicBezTo>
                    <a:pt x="2184448" y="823913"/>
                    <a:pt x="2196831" y="828675"/>
                    <a:pt x="2203498" y="838200"/>
                  </a:cubicBezTo>
                  <a:cubicBezTo>
                    <a:pt x="2170161" y="836295"/>
                    <a:pt x="2138728" y="823913"/>
                    <a:pt x="2107296" y="815340"/>
                  </a:cubicBezTo>
                  <a:cubicBezTo>
                    <a:pt x="2084435" y="809625"/>
                    <a:pt x="2073006" y="818198"/>
                    <a:pt x="2071101" y="841058"/>
                  </a:cubicBezTo>
                  <a:cubicBezTo>
                    <a:pt x="2070148" y="853440"/>
                    <a:pt x="2073006" y="866775"/>
                    <a:pt x="2074910" y="880110"/>
                  </a:cubicBezTo>
                  <a:cubicBezTo>
                    <a:pt x="2075863" y="886778"/>
                    <a:pt x="2077768" y="894398"/>
                    <a:pt x="2071101" y="899160"/>
                  </a:cubicBezTo>
                  <a:cubicBezTo>
                    <a:pt x="2064433" y="903923"/>
                    <a:pt x="2056813" y="900113"/>
                    <a:pt x="2050146" y="896303"/>
                  </a:cubicBezTo>
                  <a:cubicBezTo>
                    <a:pt x="2030143" y="885825"/>
                    <a:pt x="2017760" y="870585"/>
                    <a:pt x="2009188" y="850583"/>
                  </a:cubicBezTo>
                  <a:cubicBezTo>
                    <a:pt x="1998710" y="823913"/>
                    <a:pt x="1980613" y="807720"/>
                    <a:pt x="1953943" y="800100"/>
                  </a:cubicBezTo>
                  <a:cubicBezTo>
                    <a:pt x="1895840" y="782003"/>
                    <a:pt x="1853931" y="752475"/>
                    <a:pt x="1813926" y="708660"/>
                  </a:cubicBezTo>
                  <a:cubicBezTo>
                    <a:pt x="1806306" y="700088"/>
                    <a:pt x="1799638" y="686753"/>
                    <a:pt x="1788208" y="690563"/>
                  </a:cubicBezTo>
                  <a:cubicBezTo>
                    <a:pt x="1776778" y="695325"/>
                    <a:pt x="1784398" y="711518"/>
                    <a:pt x="1785351" y="720090"/>
                  </a:cubicBezTo>
                  <a:cubicBezTo>
                    <a:pt x="1785351" y="724853"/>
                    <a:pt x="1787256" y="730568"/>
                    <a:pt x="1787256" y="735330"/>
                  </a:cubicBezTo>
                  <a:cubicBezTo>
                    <a:pt x="1788208" y="745808"/>
                    <a:pt x="1792971" y="758190"/>
                    <a:pt x="1779635" y="762000"/>
                  </a:cubicBezTo>
                  <a:cubicBezTo>
                    <a:pt x="1766301" y="765810"/>
                    <a:pt x="1760585" y="753428"/>
                    <a:pt x="1757728" y="742950"/>
                  </a:cubicBezTo>
                  <a:cubicBezTo>
                    <a:pt x="1750108" y="718185"/>
                    <a:pt x="1743440" y="694373"/>
                    <a:pt x="1735821" y="669608"/>
                  </a:cubicBezTo>
                  <a:cubicBezTo>
                    <a:pt x="1730106" y="650558"/>
                    <a:pt x="1720581" y="637223"/>
                    <a:pt x="1702483" y="627698"/>
                  </a:cubicBezTo>
                  <a:cubicBezTo>
                    <a:pt x="1695815" y="623888"/>
                    <a:pt x="1687243" y="621030"/>
                    <a:pt x="1680576" y="626745"/>
                  </a:cubicBezTo>
                  <a:cubicBezTo>
                    <a:pt x="1674860" y="632460"/>
                    <a:pt x="1676765" y="639128"/>
                    <a:pt x="1678671" y="645795"/>
                  </a:cubicBezTo>
                  <a:cubicBezTo>
                    <a:pt x="1690101" y="678180"/>
                    <a:pt x="1703435" y="708660"/>
                    <a:pt x="1720581" y="738188"/>
                  </a:cubicBezTo>
                  <a:cubicBezTo>
                    <a:pt x="1729153" y="752475"/>
                    <a:pt x="1739631" y="765810"/>
                    <a:pt x="1742488" y="783908"/>
                  </a:cubicBezTo>
                  <a:cubicBezTo>
                    <a:pt x="1722485" y="781050"/>
                    <a:pt x="1710103" y="769620"/>
                    <a:pt x="1699626" y="753428"/>
                  </a:cubicBezTo>
                  <a:cubicBezTo>
                    <a:pt x="1660573" y="695325"/>
                    <a:pt x="1623426" y="644843"/>
                    <a:pt x="1564371" y="606743"/>
                  </a:cubicBezTo>
                  <a:cubicBezTo>
                    <a:pt x="1552940" y="599123"/>
                    <a:pt x="1547226" y="588645"/>
                    <a:pt x="1544368" y="574358"/>
                  </a:cubicBezTo>
                  <a:cubicBezTo>
                    <a:pt x="1538653" y="544830"/>
                    <a:pt x="1538653" y="518160"/>
                    <a:pt x="1539606" y="487680"/>
                  </a:cubicBezTo>
                  <a:cubicBezTo>
                    <a:pt x="1540558" y="468630"/>
                    <a:pt x="1539606" y="451485"/>
                    <a:pt x="1518651" y="442913"/>
                  </a:cubicBezTo>
                  <a:cubicBezTo>
                    <a:pt x="1511031" y="440055"/>
                    <a:pt x="1511983" y="433388"/>
                    <a:pt x="1510078" y="424815"/>
                  </a:cubicBezTo>
                  <a:cubicBezTo>
                    <a:pt x="1509126" y="416243"/>
                    <a:pt x="1507221" y="404813"/>
                    <a:pt x="1498648" y="399098"/>
                  </a:cubicBezTo>
                  <a:cubicBezTo>
                    <a:pt x="1492933" y="410528"/>
                    <a:pt x="1493885" y="421005"/>
                    <a:pt x="1494838" y="433388"/>
                  </a:cubicBezTo>
                  <a:cubicBezTo>
                    <a:pt x="1496743" y="461963"/>
                    <a:pt x="1500553" y="487680"/>
                    <a:pt x="1500553" y="517208"/>
                  </a:cubicBezTo>
                  <a:cubicBezTo>
                    <a:pt x="1500553" y="595313"/>
                    <a:pt x="1483408" y="654368"/>
                    <a:pt x="1425306" y="709613"/>
                  </a:cubicBezTo>
                  <a:cubicBezTo>
                    <a:pt x="1396731" y="737235"/>
                    <a:pt x="1386253" y="768668"/>
                    <a:pt x="1391015" y="808673"/>
                  </a:cubicBezTo>
                  <a:cubicBezTo>
                    <a:pt x="1392921" y="822960"/>
                    <a:pt x="1394826" y="835343"/>
                    <a:pt x="1398635" y="850583"/>
                  </a:cubicBezTo>
                  <a:cubicBezTo>
                    <a:pt x="1416733" y="914400"/>
                    <a:pt x="1462453" y="954405"/>
                    <a:pt x="1527223" y="965835"/>
                  </a:cubicBezTo>
                  <a:cubicBezTo>
                    <a:pt x="1554846" y="970598"/>
                    <a:pt x="1579610" y="969645"/>
                    <a:pt x="1606281" y="970598"/>
                  </a:cubicBezTo>
                  <a:cubicBezTo>
                    <a:pt x="1810115" y="983933"/>
                    <a:pt x="1996806" y="1031558"/>
                    <a:pt x="2182543" y="1117283"/>
                  </a:cubicBezTo>
                  <a:cubicBezTo>
                    <a:pt x="2287318" y="1165860"/>
                    <a:pt x="2389236" y="1212533"/>
                    <a:pt x="2498773" y="1248728"/>
                  </a:cubicBezTo>
                  <a:cubicBezTo>
                    <a:pt x="2593071" y="1280160"/>
                    <a:pt x="2684511" y="1318260"/>
                    <a:pt x="2772141" y="1364933"/>
                  </a:cubicBezTo>
                  <a:cubicBezTo>
                    <a:pt x="2796906" y="1378268"/>
                    <a:pt x="2816908" y="1396365"/>
                    <a:pt x="2827386" y="1423035"/>
                  </a:cubicBezTo>
                  <a:cubicBezTo>
                    <a:pt x="2863581" y="1514475"/>
                    <a:pt x="2865486" y="1597343"/>
                    <a:pt x="2827386" y="1688783"/>
                  </a:cubicBezTo>
                  <a:cubicBezTo>
                    <a:pt x="2803573" y="1744980"/>
                    <a:pt x="2772141" y="1793558"/>
                    <a:pt x="2738803" y="1844040"/>
                  </a:cubicBezTo>
                  <a:cubicBezTo>
                    <a:pt x="2676891" y="1937385"/>
                    <a:pt x="2615931" y="2030730"/>
                    <a:pt x="2536873" y="2110740"/>
                  </a:cubicBezTo>
                  <a:cubicBezTo>
                    <a:pt x="2479723" y="2168843"/>
                    <a:pt x="2443528" y="2231708"/>
                    <a:pt x="2417811" y="2307908"/>
                  </a:cubicBezTo>
                  <a:cubicBezTo>
                    <a:pt x="2407333" y="2338388"/>
                    <a:pt x="2399713" y="2367915"/>
                    <a:pt x="2389236" y="2398395"/>
                  </a:cubicBezTo>
                  <a:cubicBezTo>
                    <a:pt x="2372091" y="2443163"/>
                    <a:pt x="2353993" y="2486025"/>
                    <a:pt x="2323513" y="2522220"/>
                  </a:cubicBezTo>
                  <a:cubicBezTo>
                    <a:pt x="2300653" y="2549843"/>
                    <a:pt x="2276841" y="2574608"/>
                    <a:pt x="2257791" y="2604135"/>
                  </a:cubicBezTo>
                  <a:cubicBezTo>
                    <a:pt x="2250171" y="2616518"/>
                    <a:pt x="2237788" y="2623185"/>
                    <a:pt x="2225406" y="2628900"/>
                  </a:cubicBezTo>
                  <a:cubicBezTo>
                    <a:pt x="2200641" y="2639378"/>
                    <a:pt x="2195878" y="2647950"/>
                    <a:pt x="2213976" y="2670810"/>
                  </a:cubicBezTo>
                  <a:cubicBezTo>
                    <a:pt x="2241598" y="2705100"/>
                    <a:pt x="2272078" y="2736533"/>
                    <a:pt x="2301606" y="2771775"/>
                  </a:cubicBezTo>
                  <a:cubicBezTo>
                    <a:pt x="2398761" y="2887980"/>
                    <a:pt x="2454006" y="3007995"/>
                    <a:pt x="2485438" y="3157538"/>
                  </a:cubicBezTo>
                  <a:cubicBezTo>
                    <a:pt x="2496868" y="3211830"/>
                    <a:pt x="2497821" y="3262313"/>
                    <a:pt x="2486391" y="3317558"/>
                  </a:cubicBezTo>
                  <a:cubicBezTo>
                    <a:pt x="2475913" y="3368040"/>
                    <a:pt x="2486391" y="3402330"/>
                    <a:pt x="2525443" y="3439478"/>
                  </a:cubicBezTo>
                  <a:cubicBezTo>
                    <a:pt x="2597833" y="3508058"/>
                    <a:pt x="2660698" y="3590925"/>
                    <a:pt x="2712133" y="3675698"/>
                  </a:cubicBezTo>
                  <a:cubicBezTo>
                    <a:pt x="2805478" y="3830955"/>
                    <a:pt x="2889298" y="3994785"/>
                    <a:pt x="2975975" y="4150043"/>
                  </a:cubicBezTo>
                  <a:cubicBezTo>
                    <a:pt x="3017886" y="4225290"/>
                    <a:pt x="3055033" y="4238625"/>
                    <a:pt x="3136948" y="4232910"/>
                  </a:cubicBezTo>
                  <a:cubicBezTo>
                    <a:pt x="3177906" y="4230053"/>
                    <a:pt x="3466513" y="4199573"/>
                    <a:pt x="3573193" y="4235768"/>
                  </a:cubicBezTo>
                  <a:cubicBezTo>
                    <a:pt x="3740833" y="4292918"/>
                    <a:pt x="3894186" y="4369118"/>
                    <a:pt x="4041823" y="4465320"/>
                  </a:cubicBezTo>
                  <a:cubicBezTo>
                    <a:pt x="4142788" y="4530090"/>
                    <a:pt x="4240896" y="4559618"/>
                    <a:pt x="4347576" y="4613910"/>
                  </a:cubicBezTo>
                  <a:cubicBezTo>
                    <a:pt x="4368531" y="4624388"/>
                    <a:pt x="4389486" y="4628198"/>
                    <a:pt x="4411393" y="4622483"/>
                  </a:cubicBezTo>
                  <a:cubicBezTo>
                    <a:pt x="4502833" y="4599623"/>
                    <a:pt x="4593321" y="4562475"/>
                    <a:pt x="4675236" y="4519613"/>
                  </a:cubicBezTo>
                  <a:cubicBezTo>
                    <a:pt x="4728576" y="4491990"/>
                    <a:pt x="4757151" y="4496753"/>
                    <a:pt x="4783821" y="4551998"/>
                  </a:cubicBezTo>
                  <a:cubicBezTo>
                    <a:pt x="4824778" y="4637723"/>
                    <a:pt x="4845733" y="4730115"/>
                    <a:pt x="4856211" y="4826318"/>
                  </a:cubicBezTo>
                  <a:cubicBezTo>
                    <a:pt x="4860021" y="4861560"/>
                    <a:pt x="4857163" y="4896803"/>
                    <a:pt x="4845733" y="4932045"/>
                  </a:cubicBezTo>
                  <a:cubicBezTo>
                    <a:pt x="4823826" y="4996815"/>
                    <a:pt x="4827636" y="5053013"/>
                    <a:pt x="4846686" y="5118735"/>
                  </a:cubicBezTo>
                  <a:cubicBezTo>
                    <a:pt x="4877166" y="5223510"/>
                    <a:pt x="4887643" y="5325428"/>
                    <a:pt x="4878118" y="5434013"/>
                  </a:cubicBezTo>
                  <a:cubicBezTo>
                    <a:pt x="4877166" y="5449253"/>
                    <a:pt x="4871451" y="5464493"/>
                    <a:pt x="4874308" y="5479733"/>
                  </a:cubicBezTo>
                  <a:cubicBezTo>
                    <a:pt x="4856211" y="5525453"/>
                    <a:pt x="4839066" y="5571173"/>
                    <a:pt x="4821921" y="5617845"/>
                  </a:cubicBezTo>
                  <a:cubicBezTo>
                    <a:pt x="4811443" y="5623560"/>
                    <a:pt x="4807633" y="5634990"/>
                    <a:pt x="4800966" y="5643563"/>
                  </a:cubicBezTo>
                  <a:cubicBezTo>
                    <a:pt x="4784773" y="5665470"/>
                    <a:pt x="4767628" y="5689283"/>
                    <a:pt x="4745721" y="5703570"/>
                  </a:cubicBezTo>
                  <a:cubicBezTo>
                    <a:pt x="4717146" y="5722620"/>
                    <a:pt x="4669521" y="5724525"/>
                    <a:pt x="4650471" y="5697855"/>
                  </a:cubicBezTo>
                  <a:cubicBezTo>
                    <a:pt x="4609513" y="5639753"/>
                    <a:pt x="4582843" y="5588318"/>
                    <a:pt x="4579986" y="5517833"/>
                  </a:cubicBezTo>
                  <a:cubicBezTo>
                    <a:pt x="4579033" y="5488305"/>
                    <a:pt x="4579986" y="5459730"/>
                    <a:pt x="4568556" y="5431155"/>
                  </a:cubicBezTo>
                  <a:cubicBezTo>
                    <a:pt x="4516168" y="5304473"/>
                    <a:pt x="4457113" y="5183505"/>
                    <a:pt x="4393296" y="5062538"/>
                  </a:cubicBezTo>
                  <a:cubicBezTo>
                    <a:pt x="4385676" y="5048250"/>
                    <a:pt x="4376151" y="5036820"/>
                    <a:pt x="4359006" y="5033963"/>
                  </a:cubicBezTo>
                  <a:cubicBezTo>
                    <a:pt x="4316143" y="5028248"/>
                    <a:pt x="4296141" y="5005388"/>
                    <a:pt x="4285663" y="4965383"/>
                  </a:cubicBezTo>
                  <a:cubicBezTo>
                    <a:pt x="4278043" y="4937760"/>
                    <a:pt x="4259946" y="4917758"/>
                    <a:pt x="4237086" y="4905375"/>
                  </a:cubicBezTo>
                  <a:cubicBezTo>
                    <a:pt x="4105641" y="4831080"/>
                    <a:pt x="3969433" y="4804410"/>
                    <a:pt x="3821796" y="4774883"/>
                  </a:cubicBezTo>
                  <a:cubicBezTo>
                    <a:pt x="3701781" y="4751070"/>
                    <a:pt x="3096943" y="4670108"/>
                    <a:pt x="3032173" y="4681538"/>
                  </a:cubicBezTo>
                  <a:cubicBezTo>
                    <a:pt x="2914063" y="4703445"/>
                    <a:pt x="2823575" y="4671060"/>
                    <a:pt x="2734993" y="4590098"/>
                  </a:cubicBezTo>
                  <a:cubicBezTo>
                    <a:pt x="2688321" y="4547235"/>
                    <a:pt x="2649268" y="4499610"/>
                    <a:pt x="2610216" y="4450080"/>
                  </a:cubicBezTo>
                  <a:cubicBezTo>
                    <a:pt x="2566400" y="4395788"/>
                    <a:pt x="2520681" y="4346258"/>
                    <a:pt x="2464483" y="4307205"/>
                  </a:cubicBezTo>
                  <a:cubicBezTo>
                    <a:pt x="2382568" y="4250055"/>
                    <a:pt x="2306368" y="4195763"/>
                    <a:pt x="2236836" y="4124325"/>
                  </a:cubicBezTo>
                  <a:cubicBezTo>
                    <a:pt x="2220643" y="4107180"/>
                    <a:pt x="2202546" y="4092893"/>
                    <a:pt x="2183496" y="4079558"/>
                  </a:cubicBezTo>
                  <a:cubicBezTo>
                    <a:pt x="2147301" y="4055745"/>
                    <a:pt x="2114916" y="4029075"/>
                    <a:pt x="2088246" y="3995738"/>
                  </a:cubicBezTo>
                  <a:cubicBezTo>
                    <a:pt x="2072053" y="3975735"/>
                    <a:pt x="2065385" y="3973830"/>
                    <a:pt x="2049193" y="3997643"/>
                  </a:cubicBezTo>
                  <a:cubicBezTo>
                    <a:pt x="1960610" y="4120515"/>
                    <a:pt x="1872028" y="4250055"/>
                    <a:pt x="1792971" y="4381500"/>
                  </a:cubicBezTo>
                  <a:cubicBezTo>
                    <a:pt x="1762490" y="4432935"/>
                    <a:pt x="1732963" y="4482465"/>
                    <a:pt x="1690101" y="4524375"/>
                  </a:cubicBezTo>
                  <a:cubicBezTo>
                    <a:pt x="1663431" y="4551045"/>
                    <a:pt x="1642476" y="4580573"/>
                    <a:pt x="1626283" y="4614863"/>
                  </a:cubicBezTo>
                  <a:cubicBezTo>
                    <a:pt x="1605328" y="4660583"/>
                    <a:pt x="1580563" y="4702493"/>
                    <a:pt x="1554846" y="4745355"/>
                  </a:cubicBezTo>
                  <a:cubicBezTo>
                    <a:pt x="1534843" y="4776788"/>
                    <a:pt x="1525318" y="4810125"/>
                    <a:pt x="1522460" y="4848225"/>
                  </a:cubicBezTo>
                  <a:cubicBezTo>
                    <a:pt x="1515793" y="4926330"/>
                    <a:pt x="1527223" y="5002530"/>
                    <a:pt x="1533890" y="5079683"/>
                  </a:cubicBezTo>
                  <a:cubicBezTo>
                    <a:pt x="1550083" y="5257800"/>
                    <a:pt x="1532938" y="5424488"/>
                    <a:pt x="1476740" y="5594033"/>
                  </a:cubicBezTo>
                  <a:cubicBezTo>
                    <a:pt x="1443403" y="5694998"/>
                    <a:pt x="1392921" y="5787390"/>
                    <a:pt x="1349106" y="5882640"/>
                  </a:cubicBezTo>
                  <a:cubicBezTo>
                    <a:pt x="1288146" y="6015038"/>
                    <a:pt x="1232901" y="6148388"/>
                    <a:pt x="1186228" y="6287453"/>
                  </a:cubicBezTo>
                  <a:cubicBezTo>
                    <a:pt x="1177656" y="6312218"/>
                    <a:pt x="1174798" y="6334125"/>
                    <a:pt x="1186228" y="6360795"/>
                  </a:cubicBezTo>
                  <a:cubicBezTo>
                    <a:pt x="1216708" y="6431280"/>
                    <a:pt x="1212898" y="6491288"/>
                    <a:pt x="1170988" y="6556058"/>
                  </a:cubicBezTo>
                  <a:cubicBezTo>
                    <a:pt x="1138603" y="6607493"/>
                    <a:pt x="1117648" y="6658928"/>
                    <a:pt x="1101456" y="6717030"/>
                  </a:cubicBezTo>
                  <a:cubicBezTo>
                    <a:pt x="1096693" y="6735128"/>
                    <a:pt x="1091931" y="6753225"/>
                    <a:pt x="1085263" y="6770370"/>
                  </a:cubicBezTo>
                  <a:cubicBezTo>
                    <a:pt x="1070976" y="6806565"/>
                    <a:pt x="1025255" y="6839903"/>
                    <a:pt x="989060" y="6834188"/>
                  </a:cubicBezTo>
                  <a:cubicBezTo>
                    <a:pt x="890001" y="6818948"/>
                    <a:pt x="819516" y="6775133"/>
                    <a:pt x="740458" y="6720840"/>
                  </a:cubicBezTo>
                  <a:cubicBezTo>
                    <a:pt x="730933" y="6714173"/>
                    <a:pt x="724266" y="6706553"/>
                    <a:pt x="721408" y="6697028"/>
                  </a:cubicBezTo>
                  <a:cubicBezTo>
                    <a:pt x="709026" y="6659880"/>
                    <a:pt x="683308" y="6646545"/>
                    <a:pt x="647113" y="6643688"/>
                  </a:cubicBezTo>
                  <a:cubicBezTo>
                    <a:pt x="596630" y="6638925"/>
                    <a:pt x="553768" y="6621780"/>
                    <a:pt x="510905" y="6598920"/>
                  </a:cubicBezTo>
                  <a:cubicBezTo>
                    <a:pt x="441373" y="6560820"/>
                    <a:pt x="373745" y="6520815"/>
                    <a:pt x="309928" y="6475095"/>
                  </a:cubicBezTo>
                  <a:cubicBezTo>
                    <a:pt x="240395" y="6424613"/>
                    <a:pt x="198485" y="6356033"/>
                    <a:pt x="168005" y="6278880"/>
                  </a:cubicBezTo>
                  <a:cubicBezTo>
                    <a:pt x="151813" y="6234113"/>
                    <a:pt x="151813" y="6191250"/>
                    <a:pt x="165148" y="6144578"/>
                  </a:cubicBezTo>
                  <a:cubicBezTo>
                    <a:pt x="163243" y="6143625"/>
                    <a:pt x="165148" y="6144578"/>
                    <a:pt x="165148" y="6144578"/>
                  </a:cubicBezTo>
                  <a:close/>
                  <a:moveTo>
                    <a:pt x="2017760" y="2294573"/>
                  </a:moveTo>
                  <a:cubicBezTo>
                    <a:pt x="2027285" y="2300288"/>
                    <a:pt x="2035858" y="2292668"/>
                    <a:pt x="2042526" y="2286000"/>
                  </a:cubicBezTo>
                  <a:cubicBezTo>
                    <a:pt x="2079673" y="2249805"/>
                    <a:pt x="2124441" y="2235518"/>
                    <a:pt x="2173018" y="2225993"/>
                  </a:cubicBezTo>
                  <a:cubicBezTo>
                    <a:pt x="2221596" y="2216468"/>
                    <a:pt x="2245408" y="2191703"/>
                    <a:pt x="2262553" y="2148840"/>
                  </a:cubicBezTo>
                  <a:cubicBezTo>
                    <a:pt x="2283508" y="2096453"/>
                    <a:pt x="2311131" y="2049780"/>
                    <a:pt x="2338753" y="2002155"/>
                  </a:cubicBezTo>
                  <a:cubicBezTo>
                    <a:pt x="2405428" y="1886903"/>
                    <a:pt x="2460673" y="1763078"/>
                    <a:pt x="2481628" y="1633538"/>
                  </a:cubicBezTo>
                  <a:cubicBezTo>
                    <a:pt x="2494011" y="1556385"/>
                    <a:pt x="2478771" y="1540193"/>
                    <a:pt x="2402571" y="1537335"/>
                  </a:cubicBezTo>
                  <a:cubicBezTo>
                    <a:pt x="2278746" y="1532573"/>
                    <a:pt x="2148253" y="1514475"/>
                    <a:pt x="2022523" y="1492568"/>
                  </a:cubicBezTo>
                  <a:cubicBezTo>
                    <a:pt x="1969183" y="1483995"/>
                    <a:pt x="1942513" y="1521143"/>
                    <a:pt x="1953943" y="1571625"/>
                  </a:cubicBezTo>
                  <a:cubicBezTo>
                    <a:pt x="1992043" y="1763078"/>
                    <a:pt x="2015856" y="1953578"/>
                    <a:pt x="2028238" y="2148840"/>
                  </a:cubicBezTo>
                  <a:cubicBezTo>
                    <a:pt x="2031096" y="2188845"/>
                    <a:pt x="2027285" y="2228850"/>
                    <a:pt x="2015856" y="2268855"/>
                  </a:cubicBezTo>
                  <a:cubicBezTo>
                    <a:pt x="2012998" y="2277428"/>
                    <a:pt x="2008235" y="2287905"/>
                    <a:pt x="2017760" y="2294573"/>
                  </a:cubicBezTo>
                  <a:cubicBezTo>
                    <a:pt x="2017760" y="2294573"/>
                    <a:pt x="2017760" y="2294573"/>
                    <a:pt x="2017760" y="2294573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1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9E8F8768-C747-4354-82B2-F9D4786EB14C}"/>
                </a:ext>
              </a:extLst>
            </p:cNvPr>
            <p:cNvGrpSpPr/>
            <p:nvPr/>
          </p:nvGrpSpPr>
          <p:grpSpPr>
            <a:xfrm>
              <a:off x="-3696255" y="-2778619"/>
              <a:ext cx="15166108" cy="7741698"/>
              <a:chOff x="-3591480" y="-2638725"/>
              <a:chExt cx="15166108" cy="7741698"/>
            </a:xfrm>
          </p:grpSpPr>
          <p:sp>
            <p:nvSpPr>
              <p:cNvPr id="5" name="Graphic 5">
                <a:extLst>
                  <a:ext uri="{FF2B5EF4-FFF2-40B4-BE49-F238E27FC236}">
                    <a16:creationId xmlns:a16="http://schemas.microsoft.com/office/drawing/2014/main" xmlns="" id="{F1EE5AC4-F86B-411F-92A0-E414B0434AF4}"/>
                  </a:ext>
                </a:extLst>
              </p:cNvPr>
              <p:cNvSpPr/>
              <p:nvPr/>
            </p:nvSpPr>
            <p:spPr>
              <a:xfrm rot="701335" flipH="1">
                <a:off x="4412653" y="-2240648"/>
                <a:ext cx="5919720" cy="6831658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1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4F3DD3E8-A5BE-4C1D-9FD0-4A9109C22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 rot="20992108" flipH="1">
                <a:off x="5626060" y="-1892675"/>
                <a:ext cx="5948568" cy="619751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6B5B137F-E5EA-44E5-B3ED-098E467F7B8C}"/>
                  </a:ext>
                </a:extLst>
              </p:cNvPr>
              <p:cNvSpPr/>
              <p:nvPr/>
            </p:nvSpPr>
            <p:spPr>
              <a:xfrm>
                <a:off x="-3591480" y="4440858"/>
                <a:ext cx="13091785" cy="662115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" name="Graphic 3">
                <a:extLst>
                  <a:ext uri="{FF2B5EF4-FFF2-40B4-BE49-F238E27FC236}">
                    <a16:creationId xmlns:a16="http://schemas.microsoft.com/office/drawing/2014/main" xmlns="" id="{E524D53B-8800-4ACF-B483-EE31848B5B45}"/>
                  </a:ext>
                </a:extLst>
              </p:cNvPr>
              <p:cNvSpPr/>
              <p:nvPr/>
            </p:nvSpPr>
            <p:spPr>
              <a:xfrm>
                <a:off x="-48293" y="-2418678"/>
                <a:ext cx="5539981" cy="7113997"/>
              </a:xfrm>
              <a:custGeom>
                <a:avLst/>
                <a:gdLst>
                  <a:gd name="connsiteX0" fmla="*/ 2029941 w 2128754"/>
                  <a:gd name="connsiteY0" fmla="*/ 2268832 h 2733575"/>
                  <a:gd name="connsiteX1" fmla="*/ 1955197 w 2128754"/>
                  <a:gd name="connsiteY1" fmla="*/ 2263814 h 2733575"/>
                  <a:gd name="connsiteX2" fmla="*/ 1933803 w 2128754"/>
                  <a:gd name="connsiteY2" fmla="*/ 2252457 h 2733575"/>
                  <a:gd name="connsiteX3" fmla="*/ 1854833 w 2128754"/>
                  <a:gd name="connsiteY3" fmla="*/ 2174808 h 2733575"/>
                  <a:gd name="connsiteX4" fmla="*/ 1794351 w 2128754"/>
                  <a:gd name="connsiteY4" fmla="*/ 2103233 h 2733575"/>
                  <a:gd name="connsiteX5" fmla="*/ 1701383 w 2128754"/>
                  <a:gd name="connsiteY5" fmla="*/ 1980948 h 2733575"/>
                  <a:gd name="connsiteX6" fmla="*/ 1548990 w 2128754"/>
                  <a:gd name="connsiteY6" fmla="*/ 1859192 h 2733575"/>
                  <a:gd name="connsiteX7" fmla="*/ 1519937 w 2128754"/>
                  <a:gd name="connsiteY7" fmla="*/ 1828555 h 2733575"/>
                  <a:gd name="connsiteX8" fmla="*/ 1328983 w 2128754"/>
                  <a:gd name="connsiteY8" fmla="*/ 1473058 h 2733575"/>
                  <a:gd name="connsiteX9" fmla="*/ 1325550 w 2128754"/>
                  <a:gd name="connsiteY9" fmla="*/ 1451929 h 2733575"/>
                  <a:gd name="connsiteX10" fmla="*/ 1346943 w 2128754"/>
                  <a:gd name="connsiteY10" fmla="*/ 1314062 h 2733575"/>
                  <a:gd name="connsiteX11" fmla="*/ 1322116 w 2128754"/>
                  <a:gd name="connsiteY11" fmla="*/ 1201021 h 2733575"/>
                  <a:gd name="connsiteX12" fmla="*/ 1262955 w 2128754"/>
                  <a:gd name="connsiteY12" fmla="*/ 1112543 h 2733575"/>
                  <a:gd name="connsiteX13" fmla="*/ 1203001 w 2128754"/>
                  <a:gd name="connsiteY13" fmla="*/ 1014293 h 2733575"/>
                  <a:gd name="connsiteX14" fmla="*/ 1137765 w 2128754"/>
                  <a:gd name="connsiteY14" fmla="*/ 736181 h 2733575"/>
                  <a:gd name="connsiteX15" fmla="*/ 1138558 w 2128754"/>
                  <a:gd name="connsiteY15" fmla="*/ 476029 h 2733575"/>
                  <a:gd name="connsiteX16" fmla="*/ 1145160 w 2128754"/>
                  <a:gd name="connsiteY16" fmla="*/ 468370 h 2733575"/>
                  <a:gd name="connsiteX17" fmla="*/ 1258729 w 2128754"/>
                  <a:gd name="connsiteY17" fmla="*/ 450410 h 2733575"/>
                  <a:gd name="connsiteX18" fmla="*/ 1363054 w 2128754"/>
                  <a:gd name="connsiteY18" fmla="*/ 422678 h 2733575"/>
                  <a:gd name="connsiteX19" fmla="*/ 1379693 w 2128754"/>
                  <a:gd name="connsiteY19" fmla="*/ 419773 h 2733575"/>
                  <a:gd name="connsiteX20" fmla="*/ 1471869 w 2128754"/>
                  <a:gd name="connsiteY20" fmla="*/ 439053 h 2733575"/>
                  <a:gd name="connsiteX21" fmla="*/ 1586494 w 2128754"/>
                  <a:gd name="connsiteY21" fmla="*/ 465729 h 2733575"/>
                  <a:gd name="connsiteX22" fmla="*/ 1761601 w 2128754"/>
                  <a:gd name="connsiteY22" fmla="*/ 511685 h 2733575"/>
                  <a:gd name="connsiteX23" fmla="*/ 1779297 w 2128754"/>
                  <a:gd name="connsiteY23" fmla="*/ 531757 h 2733575"/>
                  <a:gd name="connsiteX24" fmla="*/ 1832384 w 2128754"/>
                  <a:gd name="connsiteY24" fmla="*/ 594880 h 2733575"/>
                  <a:gd name="connsiteX25" fmla="*/ 1861964 w 2128754"/>
                  <a:gd name="connsiteY25" fmla="*/ 618915 h 2733575"/>
                  <a:gd name="connsiteX26" fmla="*/ 1876755 w 2128754"/>
                  <a:gd name="connsiteY26" fmla="*/ 632649 h 2733575"/>
                  <a:gd name="connsiteX27" fmla="*/ 1901582 w 2128754"/>
                  <a:gd name="connsiteY27" fmla="*/ 619971 h 2733575"/>
                  <a:gd name="connsiteX28" fmla="*/ 1874906 w 2128754"/>
                  <a:gd name="connsiteY28" fmla="*/ 572167 h 2733575"/>
                  <a:gd name="connsiteX29" fmla="*/ 1893130 w 2128754"/>
                  <a:gd name="connsiteY29" fmla="*/ 582203 h 2733575"/>
                  <a:gd name="connsiteX30" fmla="*/ 1923767 w 2128754"/>
                  <a:gd name="connsiteY30" fmla="*/ 616274 h 2733575"/>
                  <a:gd name="connsiteX31" fmla="*/ 1936973 w 2128754"/>
                  <a:gd name="connsiteY31" fmla="*/ 628423 h 2733575"/>
                  <a:gd name="connsiteX32" fmla="*/ 1951235 w 2128754"/>
                  <a:gd name="connsiteY32" fmla="*/ 625518 h 2733575"/>
                  <a:gd name="connsiteX33" fmla="*/ 1954932 w 2128754"/>
                  <a:gd name="connsiteY33" fmla="*/ 611255 h 2733575"/>
                  <a:gd name="connsiteX34" fmla="*/ 1909769 w 2128754"/>
                  <a:gd name="connsiteY34" fmla="*/ 543114 h 2733575"/>
                  <a:gd name="connsiteX35" fmla="*/ 1964176 w 2128754"/>
                  <a:gd name="connsiteY35" fmla="*/ 588013 h 2733575"/>
                  <a:gd name="connsiteX36" fmla="*/ 1977910 w 2128754"/>
                  <a:gd name="connsiteY36" fmla="*/ 596201 h 2733575"/>
                  <a:gd name="connsiteX37" fmla="*/ 1996662 w 2128754"/>
                  <a:gd name="connsiteY37" fmla="*/ 583259 h 2733575"/>
                  <a:gd name="connsiteX38" fmla="*/ 1985041 w 2128754"/>
                  <a:gd name="connsiteY38" fmla="*/ 557904 h 2733575"/>
                  <a:gd name="connsiteX39" fmla="*/ 1955989 w 2128754"/>
                  <a:gd name="connsiteY39" fmla="*/ 529644 h 2733575"/>
                  <a:gd name="connsiteX40" fmla="*/ 1979231 w 2128754"/>
                  <a:gd name="connsiteY40" fmla="*/ 544435 h 2733575"/>
                  <a:gd name="connsiteX41" fmla="*/ 1995342 w 2128754"/>
                  <a:gd name="connsiteY41" fmla="*/ 535983 h 2733575"/>
                  <a:gd name="connsiteX42" fmla="*/ 1976061 w 2128754"/>
                  <a:gd name="connsiteY42" fmla="*/ 501384 h 2733575"/>
                  <a:gd name="connsiteX43" fmla="*/ 1924295 w 2128754"/>
                  <a:gd name="connsiteY43" fmla="*/ 463088 h 2733575"/>
                  <a:gd name="connsiteX44" fmla="*/ 1840571 w 2128754"/>
                  <a:gd name="connsiteY44" fmla="*/ 420301 h 2733575"/>
                  <a:gd name="connsiteX45" fmla="*/ 1821819 w 2128754"/>
                  <a:gd name="connsiteY45" fmla="*/ 410793 h 2733575"/>
                  <a:gd name="connsiteX46" fmla="*/ 1787748 w 2128754"/>
                  <a:gd name="connsiteY46" fmla="*/ 397323 h 2733575"/>
                  <a:gd name="connsiteX47" fmla="*/ 1754470 w 2128754"/>
                  <a:gd name="connsiteY47" fmla="*/ 391777 h 2733575"/>
                  <a:gd name="connsiteX48" fmla="*/ 1692404 w 2128754"/>
                  <a:gd name="connsiteY48" fmla="*/ 366158 h 2733575"/>
                  <a:gd name="connsiteX49" fmla="*/ 1596530 w 2128754"/>
                  <a:gd name="connsiteY49" fmla="*/ 330767 h 2733575"/>
                  <a:gd name="connsiteX50" fmla="*/ 1518089 w 2128754"/>
                  <a:gd name="connsiteY50" fmla="*/ 303299 h 2733575"/>
                  <a:gd name="connsiteX51" fmla="*/ 1419046 w 2128754"/>
                  <a:gd name="connsiteY51" fmla="*/ 285075 h 2733575"/>
                  <a:gd name="connsiteX52" fmla="*/ 1305741 w 2128754"/>
                  <a:gd name="connsiteY52" fmla="*/ 275831 h 2733575"/>
                  <a:gd name="connsiteX53" fmla="*/ 1162064 w 2128754"/>
                  <a:gd name="connsiteY53" fmla="*/ 266851 h 2733575"/>
                  <a:gd name="connsiteX54" fmla="*/ 1117693 w 2128754"/>
                  <a:gd name="connsiteY54" fmla="*/ 264210 h 2733575"/>
                  <a:gd name="connsiteX55" fmla="*/ 1070680 w 2128754"/>
                  <a:gd name="connsiteY55" fmla="*/ 255230 h 2733575"/>
                  <a:gd name="connsiteX56" fmla="*/ 952357 w 2128754"/>
                  <a:gd name="connsiteY56" fmla="*/ 272134 h 2733575"/>
                  <a:gd name="connsiteX57" fmla="*/ 906930 w 2128754"/>
                  <a:gd name="connsiteY57" fmla="*/ 287452 h 2733575"/>
                  <a:gd name="connsiteX58" fmla="*/ 870218 w 2128754"/>
                  <a:gd name="connsiteY58" fmla="*/ 291414 h 2733575"/>
                  <a:gd name="connsiteX59" fmla="*/ 835883 w 2128754"/>
                  <a:gd name="connsiteY59" fmla="*/ 291414 h 2733575"/>
                  <a:gd name="connsiteX60" fmla="*/ 824791 w 2128754"/>
                  <a:gd name="connsiteY60" fmla="*/ 288245 h 2733575"/>
                  <a:gd name="connsiteX61" fmla="*/ 811585 w 2128754"/>
                  <a:gd name="connsiteY61" fmla="*/ 246515 h 2733575"/>
                  <a:gd name="connsiteX62" fmla="*/ 810528 w 2128754"/>
                  <a:gd name="connsiteY62" fmla="*/ 228555 h 2733575"/>
                  <a:gd name="connsiteX63" fmla="*/ 813434 w 2128754"/>
                  <a:gd name="connsiteY63" fmla="*/ 176525 h 2733575"/>
                  <a:gd name="connsiteX64" fmla="*/ 769327 w 2128754"/>
                  <a:gd name="connsiteY64" fmla="*/ 48958 h 2733575"/>
                  <a:gd name="connsiteX65" fmla="*/ 699865 w 2128754"/>
                  <a:gd name="connsiteY65" fmla="*/ 5643 h 2733575"/>
                  <a:gd name="connsiteX66" fmla="*/ 564639 w 2128754"/>
                  <a:gd name="connsiteY66" fmla="*/ 24659 h 2733575"/>
                  <a:gd name="connsiteX67" fmla="*/ 493592 w 2128754"/>
                  <a:gd name="connsiteY67" fmla="*/ 90688 h 2733575"/>
                  <a:gd name="connsiteX68" fmla="*/ 485405 w 2128754"/>
                  <a:gd name="connsiteY68" fmla="*/ 139813 h 2733575"/>
                  <a:gd name="connsiteX69" fmla="*/ 494121 w 2128754"/>
                  <a:gd name="connsiteY69" fmla="*/ 164904 h 2733575"/>
                  <a:gd name="connsiteX70" fmla="*/ 493064 w 2128754"/>
                  <a:gd name="connsiteY70" fmla="*/ 192900 h 2733575"/>
                  <a:gd name="connsiteX71" fmla="*/ 499139 w 2128754"/>
                  <a:gd name="connsiteY71" fmla="*/ 235422 h 2733575"/>
                  <a:gd name="connsiteX72" fmla="*/ 503629 w 2128754"/>
                  <a:gd name="connsiteY72" fmla="*/ 284811 h 2733575"/>
                  <a:gd name="connsiteX73" fmla="*/ 506270 w 2128754"/>
                  <a:gd name="connsiteY73" fmla="*/ 312279 h 2733575"/>
                  <a:gd name="connsiteX74" fmla="*/ 530040 w 2128754"/>
                  <a:gd name="connsiteY74" fmla="*/ 326541 h 2733575"/>
                  <a:gd name="connsiteX75" fmla="*/ 536115 w 2128754"/>
                  <a:gd name="connsiteY75" fmla="*/ 341595 h 2733575"/>
                  <a:gd name="connsiteX76" fmla="*/ 559092 w 2128754"/>
                  <a:gd name="connsiteY76" fmla="*/ 340803 h 2733575"/>
                  <a:gd name="connsiteX77" fmla="*/ 540605 w 2128754"/>
                  <a:gd name="connsiteY77" fmla="*/ 356650 h 2733575"/>
                  <a:gd name="connsiteX78" fmla="*/ 547471 w 2128754"/>
                  <a:gd name="connsiteY78" fmla="*/ 392305 h 2733575"/>
                  <a:gd name="connsiteX79" fmla="*/ 578637 w 2128754"/>
                  <a:gd name="connsiteY79" fmla="*/ 418453 h 2733575"/>
                  <a:gd name="connsiteX80" fmla="*/ 602671 w 2128754"/>
                  <a:gd name="connsiteY80" fmla="*/ 413434 h 2733575"/>
                  <a:gd name="connsiteX81" fmla="*/ 644401 w 2128754"/>
                  <a:gd name="connsiteY81" fmla="*/ 404983 h 2733575"/>
                  <a:gd name="connsiteX82" fmla="*/ 673718 w 2128754"/>
                  <a:gd name="connsiteY82" fmla="*/ 420301 h 2733575"/>
                  <a:gd name="connsiteX83" fmla="*/ 689829 w 2128754"/>
                  <a:gd name="connsiteY83" fmla="*/ 463880 h 2733575"/>
                  <a:gd name="connsiteX84" fmla="*/ 682698 w 2128754"/>
                  <a:gd name="connsiteY84" fmla="*/ 481312 h 2733575"/>
                  <a:gd name="connsiteX85" fmla="*/ 665794 w 2128754"/>
                  <a:gd name="connsiteY85" fmla="*/ 492140 h 2733575"/>
                  <a:gd name="connsiteX86" fmla="*/ 544038 w 2128754"/>
                  <a:gd name="connsiteY86" fmla="*/ 652457 h 2733575"/>
                  <a:gd name="connsiteX87" fmla="*/ 509703 w 2128754"/>
                  <a:gd name="connsiteY87" fmla="*/ 717693 h 2733575"/>
                  <a:gd name="connsiteX88" fmla="*/ 502836 w 2128754"/>
                  <a:gd name="connsiteY88" fmla="*/ 738822 h 2733575"/>
                  <a:gd name="connsiteX89" fmla="*/ 499931 w 2128754"/>
                  <a:gd name="connsiteY89" fmla="*/ 752028 h 2733575"/>
                  <a:gd name="connsiteX90" fmla="*/ 468766 w 2128754"/>
                  <a:gd name="connsiteY90" fmla="*/ 806699 h 2733575"/>
                  <a:gd name="connsiteX91" fmla="*/ 448429 w 2128754"/>
                  <a:gd name="connsiteY91" fmla="*/ 813831 h 2733575"/>
                  <a:gd name="connsiteX92" fmla="*/ 358894 w 2128754"/>
                  <a:gd name="connsiteY92" fmla="*/ 779760 h 2733575"/>
                  <a:gd name="connsiteX93" fmla="*/ 326408 w 2128754"/>
                  <a:gd name="connsiteY93" fmla="*/ 759951 h 2733575"/>
                  <a:gd name="connsiteX94" fmla="*/ 243213 w 2128754"/>
                  <a:gd name="connsiteY94" fmla="*/ 672794 h 2733575"/>
                  <a:gd name="connsiteX95" fmla="*/ 237138 w 2128754"/>
                  <a:gd name="connsiteY95" fmla="*/ 648231 h 2733575"/>
                  <a:gd name="connsiteX96" fmla="*/ 246646 w 2128754"/>
                  <a:gd name="connsiteY96" fmla="*/ 570318 h 2733575"/>
                  <a:gd name="connsiteX97" fmla="*/ 259852 w 2128754"/>
                  <a:gd name="connsiteY97" fmla="*/ 533606 h 2733575"/>
                  <a:gd name="connsiteX98" fmla="*/ 264342 w 2128754"/>
                  <a:gd name="connsiteY98" fmla="*/ 519344 h 2733575"/>
                  <a:gd name="connsiteX99" fmla="*/ 248759 w 2128754"/>
                  <a:gd name="connsiteY99" fmla="*/ 510100 h 2733575"/>
                  <a:gd name="connsiteX100" fmla="*/ 204124 w 2128754"/>
                  <a:gd name="connsiteY100" fmla="*/ 543906 h 2733575"/>
                  <a:gd name="connsiteX101" fmla="*/ 200955 w 2128754"/>
                  <a:gd name="connsiteY101" fmla="*/ 559225 h 2733575"/>
                  <a:gd name="connsiteX102" fmla="*/ 165563 w 2128754"/>
                  <a:gd name="connsiteY102" fmla="*/ 508251 h 2733575"/>
                  <a:gd name="connsiteX103" fmla="*/ 130700 w 2128754"/>
                  <a:gd name="connsiteY103" fmla="*/ 449882 h 2733575"/>
                  <a:gd name="connsiteX104" fmla="*/ 105345 w 2128754"/>
                  <a:gd name="connsiteY104" fmla="*/ 431394 h 2733575"/>
                  <a:gd name="connsiteX105" fmla="*/ 94517 w 2128754"/>
                  <a:gd name="connsiteY105" fmla="*/ 450410 h 2733575"/>
                  <a:gd name="connsiteX106" fmla="*/ 113005 w 2128754"/>
                  <a:gd name="connsiteY106" fmla="*/ 495045 h 2733575"/>
                  <a:gd name="connsiteX107" fmla="*/ 80255 w 2128754"/>
                  <a:gd name="connsiteY107" fmla="*/ 439053 h 2733575"/>
                  <a:gd name="connsiteX108" fmla="*/ 58333 w 2128754"/>
                  <a:gd name="connsiteY108" fmla="*/ 437205 h 2733575"/>
                  <a:gd name="connsiteX109" fmla="*/ 53843 w 2128754"/>
                  <a:gd name="connsiteY109" fmla="*/ 455428 h 2733575"/>
                  <a:gd name="connsiteX110" fmla="*/ 61503 w 2128754"/>
                  <a:gd name="connsiteY110" fmla="*/ 474180 h 2733575"/>
                  <a:gd name="connsiteX111" fmla="*/ 81047 w 2128754"/>
                  <a:gd name="connsiteY111" fmla="*/ 513269 h 2733575"/>
                  <a:gd name="connsiteX112" fmla="*/ 57541 w 2128754"/>
                  <a:gd name="connsiteY112" fmla="*/ 473916 h 2733575"/>
                  <a:gd name="connsiteX113" fmla="*/ 37996 w 2128754"/>
                  <a:gd name="connsiteY113" fmla="*/ 463352 h 2733575"/>
                  <a:gd name="connsiteX114" fmla="*/ 31658 w 2128754"/>
                  <a:gd name="connsiteY114" fmla="*/ 484745 h 2733575"/>
                  <a:gd name="connsiteX115" fmla="*/ 49882 w 2128754"/>
                  <a:gd name="connsiteY115" fmla="*/ 525154 h 2733575"/>
                  <a:gd name="connsiteX116" fmla="*/ 76029 w 2128754"/>
                  <a:gd name="connsiteY116" fmla="*/ 568997 h 2733575"/>
                  <a:gd name="connsiteX117" fmla="*/ 76029 w 2128754"/>
                  <a:gd name="connsiteY117" fmla="*/ 581939 h 2733575"/>
                  <a:gd name="connsiteX118" fmla="*/ 63351 w 2128754"/>
                  <a:gd name="connsiteY118" fmla="*/ 580618 h 2733575"/>
                  <a:gd name="connsiteX119" fmla="*/ 25055 w 2128754"/>
                  <a:gd name="connsiteY119" fmla="*/ 548396 h 2733575"/>
                  <a:gd name="connsiteX120" fmla="*/ 3926 w 2128754"/>
                  <a:gd name="connsiteY120" fmla="*/ 546548 h 2733575"/>
                  <a:gd name="connsiteX121" fmla="*/ 4454 w 2128754"/>
                  <a:gd name="connsiteY121" fmla="*/ 566092 h 2733575"/>
                  <a:gd name="connsiteX122" fmla="*/ 71803 w 2128754"/>
                  <a:gd name="connsiteY122" fmla="*/ 628951 h 2733575"/>
                  <a:gd name="connsiteX123" fmla="*/ 106930 w 2128754"/>
                  <a:gd name="connsiteY123" fmla="*/ 675699 h 2733575"/>
                  <a:gd name="connsiteX124" fmla="*/ 127267 w 2128754"/>
                  <a:gd name="connsiteY124" fmla="*/ 700262 h 2733575"/>
                  <a:gd name="connsiteX125" fmla="*/ 203860 w 2128754"/>
                  <a:gd name="connsiteY125" fmla="*/ 792701 h 2733575"/>
                  <a:gd name="connsiteX126" fmla="*/ 347538 w 2128754"/>
                  <a:gd name="connsiteY126" fmla="*/ 959621 h 2733575"/>
                  <a:gd name="connsiteX127" fmla="*/ 424659 w 2128754"/>
                  <a:gd name="connsiteY127" fmla="*/ 1021688 h 2733575"/>
                  <a:gd name="connsiteX128" fmla="*/ 484612 w 2128754"/>
                  <a:gd name="connsiteY128" fmla="*/ 1023008 h 2733575"/>
                  <a:gd name="connsiteX129" fmla="*/ 490423 w 2128754"/>
                  <a:gd name="connsiteY129" fmla="*/ 1018518 h 2733575"/>
                  <a:gd name="connsiteX130" fmla="*/ 545887 w 2128754"/>
                  <a:gd name="connsiteY130" fmla="*/ 967280 h 2733575"/>
                  <a:gd name="connsiteX131" fmla="*/ 621687 w 2128754"/>
                  <a:gd name="connsiteY131" fmla="*/ 890688 h 2733575"/>
                  <a:gd name="connsiteX132" fmla="*/ 695903 w 2128754"/>
                  <a:gd name="connsiteY132" fmla="*/ 810133 h 2733575"/>
                  <a:gd name="connsiteX133" fmla="*/ 702506 w 2128754"/>
                  <a:gd name="connsiteY133" fmla="*/ 811189 h 2733575"/>
                  <a:gd name="connsiteX134" fmla="*/ 717825 w 2128754"/>
                  <a:gd name="connsiteY134" fmla="*/ 835488 h 2733575"/>
                  <a:gd name="connsiteX135" fmla="*/ 767214 w 2128754"/>
                  <a:gd name="connsiteY135" fmla="*/ 925022 h 2733575"/>
                  <a:gd name="connsiteX136" fmla="*/ 835619 w 2128754"/>
                  <a:gd name="connsiteY136" fmla="*/ 1055230 h 2733575"/>
                  <a:gd name="connsiteX137" fmla="*/ 845391 w 2128754"/>
                  <a:gd name="connsiteY137" fmla="*/ 1076623 h 2733575"/>
                  <a:gd name="connsiteX138" fmla="*/ 859654 w 2128754"/>
                  <a:gd name="connsiteY138" fmla="*/ 1163253 h 2733575"/>
                  <a:gd name="connsiteX139" fmla="*/ 847504 w 2128754"/>
                  <a:gd name="connsiteY139" fmla="*/ 1180156 h 2733575"/>
                  <a:gd name="connsiteX140" fmla="*/ 759819 w 2128754"/>
                  <a:gd name="connsiteY140" fmla="*/ 1202077 h 2733575"/>
                  <a:gd name="connsiteX141" fmla="*/ 648891 w 2128754"/>
                  <a:gd name="connsiteY141" fmla="*/ 1242487 h 2733575"/>
                  <a:gd name="connsiteX142" fmla="*/ 538492 w 2128754"/>
                  <a:gd name="connsiteY142" fmla="*/ 1287650 h 2733575"/>
                  <a:gd name="connsiteX143" fmla="*/ 429413 w 2128754"/>
                  <a:gd name="connsiteY143" fmla="*/ 1349981 h 2733575"/>
                  <a:gd name="connsiteX144" fmla="*/ 387155 w 2128754"/>
                  <a:gd name="connsiteY144" fmla="*/ 1467511 h 2733575"/>
                  <a:gd name="connsiteX145" fmla="*/ 428884 w 2128754"/>
                  <a:gd name="connsiteY145" fmla="*/ 1563649 h 2733575"/>
                  <a:gd name="connsiteX146" fmla="*/ 659456 w 2128754"/>
                  <a:gd name="connsiteY146" fmla="*/ 1879793 h 2733575"/>
                  <a:gd name="connsiteX147" fmla="*/ 680321 w 2128754"/>
                  <a:gd name="connsiteY147" fmla="*/ 1909373 h 2733575"/>
                  <a:gd name="connsiteX148" fmla="*/ 721522 w 2128754"/>
                  <a:gd name="connsiteY148" fmla="*/ 1998380 h 2733575"/>
                  <a:gd name="connsiteX149" fmla="*/ 720994 w 2128754"/>
                  <a:gd name="connsiteY149" fmla="*/ 2001021 h 2733575"/>
                  <a:gd name="connsiteX150" fmla="*/ 717825 w 2128754"/>
                  <a:gd name="connsiteY150" fmla="*/ 1998380 h 2733575"/>
                  <a:gd name="connsiteX151" fmla="*/ 676359 w 2128754"/>
                  <a:gd name="connsiteY151" fmla="*/ 1953745 h 2733575"/>
                  <a:gd name="connsiteX152" fmla="*/ 666587 w 2128754"/>
                  <a:gd name="connsiteY152" fmla="*/ 1952952 h 2733575"/>
                  <a:gd name="connsiteX153" fmla="*/ 666058 w 2128754"/>
                  <a:gd name="connsiteY153" fmla="*/ 1962724 h 2733575"/>
                  <a:gd name="connsiteX154" fmla="*/ 673982 w 2128754"/>
                  <a:gd name="connsiteY154" fmla="*/ 1971176 h 2733575"/>
                  <a:gd name="connsiteX155" fmla="*/ 682962 w 2128754"/>
                  <a:gd name="connsiteY155" fmla="*/ 1978571 h 2733575"/>
                  <a:gd name="connsiteX156" fmla="*/ 707788 w 2128754"/>
                  <a:gd name="connsiteY156" fmla="*/ 2020829 h 2733575"/>
                  <a:gd name="connsiteX157" fmla="*/ 702770 w 2128754"/>
                  <a:gd name="connsiteY157" fmla="*/ 2048297 h 2733575"/>
                  <a:gd name="connsiteX158" fmla="*/ 671869 w 2128754"/>
                  <a:gd name="connsiteY158" fmla="*/ 2054372 h 2733575"/>
                  <a:gd name="connsiteX159" fmla="*/ 614556 w 2128754"/>
                  <a:gd name="connsiteY159" fmla="*/ 2038789 h 2733575"/>
                  <a:gd name="connsiteX160" fmla="*/ 604520 w 2128754"/>
                  <a:gd name="connsiteY160" fmla="*/ 2041958 h 2733575"/>
                  <a:gd name="connsiteX161" fmla="*/ 611387 w 2128754"/>
                  <a:gd name="connsiteY161" fmla="*/ 2051731 h 2733575"/>
                  <a:gd name="connsiteX162" fmla="*/ 690621 w 2128754"/>
                  <a:gd name="connsiteY162" fmla="*/ 2074708 h 2733575"/>
                  <a:gd name="connsiteX163" fmla="*/ 677415 w 2128754"/>
                  <a:gd name="connsiteY163" fmla="*/ 2096630 h 2733575"/>
                  <a:gd name="connsiteX164" fmla="*/ 669492 w 2128754"/>
                  <a:gd name="connsiteY164" fmla="*/ 2117231 h 2733575"/>
                  <a:gd name="connsiteX165" fmla="*/ 635157 w 2128754"/>
                  <a:gd name="connsiteY165" fmla="*/ 2169261 h 2733575"/>
                  <a:gd name="connsiteX166" fmla="*/ 552754 w 2128754"/>
                  <a:gd name="connsiteY166" fmla="*/ 2205709 h 2733575"/>
                  <a:gd name="connsiteX167" fmla="*/ 533738 w 2128754"/>
                  <a:gd name="connsiteY167" fmla="*/ 2242157 h 2733575"/>
                  <a:gd name="connsiteX168" fmla="*/ 563846 w 2128754"/>
                  <a:gd name="connsiteY168" fmla="*/ 2267511 h 2733575"/>
                  <a:gd name="connsiteX169" fmla="*/ 710429 w 2128754"/>
                  <a:gd name="connsiteY169" fmla="*/ 2254042 h 2733575"/>
                  <a:gd name="connsiteX170" fmla="*/ 773553 w 2128754"/>
                  <a:gd name="connsiteY170" fmla="*/ 2231856 h 2733575"/>
                  <a:gd name="connsiteX171" fmla="*/ 921984 w 2128754"/>
                  <a:gd name="connsiteY171" fmla="*/ 2178769 h 2733575"/>
                  <a:gd name="connsiteX172" fmla="*/ 972430 w 2128754"/>
                  <a:gd name="connsiteY172" fmla="*/ 2151566 h 2733575"/>
                  <a:gd name="connsiteX173" fmla="*/ 989333 w 2128754"/>
                  <a:gd name="connsiteY173" fmla="*/ 2134398 h 2733575"/>
                  <a:gd name="connsiteX174" fmla="*/ 987749 w 2128754"/>
                  <a:gd name="connsiteY174" fmla="*/ 2115382 h 2733575"/>
                  <a:gd name="connsiteX175" fmla="*/ 952093 w 2128754"/>
                  <a:gd name="connsiteY175" fmla="*/ 2063616 h 2733575"/>
                  <a:gd name="connsiteX176" fmla="*/ 923041 w 2128754"/>
                  <a:gd name="connsiteY176" fmla="*/ 2023735 h 2733575"/>
                  <a:gd name="connsiteX177" fmla="*/ 889763 w 2128754"/>
                  <a:gd name="connsiteY177" fmla="*/ 1990984 h 2733575"/>
                  <a:gd name="connsiteX178" fmla="*/ 858861 w 2128754"/>
                  <a:gd name="connsiteY178" fmla="*/ 1947142 h 2733575"/>
                  <a:gd name="connsiteX179" fmla="*/ 821093 w 2128754"/>
                  <a:gd name="connsiteY179" fmla="*/ 1882170 h 2733575"/>
                  <a:gd name="connsiteX180" fmla="*/ 759555 w 2128754"/>
                  <a:gd name="connsiteY180" fmla="*/ 1770186 h 2733575"/>
                  <a:gd name="connsiteX181" fmla="*/ 725748 w 2128754"/>
                  <a:gd name="connsiteY181" fmla="*/ 1675105 h 2733575"/>
                  <a:gd name="connsiteX182" fmla="*/ 709109 w 2128754"/>
                  <a:gd name="connsiteY182" fmla="*/ 1620961 h 2733575"/>
                  <a:gd name="connsiteX183" fmla="*/ 643609 w 2128754"/>
                  <a:gd name="connsiteY183" fmla="*/ 1517165 h 2733575"/>
                  <a:gd name="connsiteX184" fmla="*/ 635949 w 2128754"/>
                  <a:gd name="connsiteY184" fmla="*/ 1507128 h 2733575"/>
                  <a:gd name="connsiteX185" fmla="*/ 792041 w 2128754"/>
                  <a:gd name="connsiteY185" fmla="*/ 1524560 h 2733575"/>
                  <a:gd name="connsiteX186" fmla="*/ 990654 w 2128754"/>
                  <a:gd name="connsiteY186" fmla="*/ 1507393 h 2733575"/>
                  <a:gd name="connsiteX187" fmla="*/ 1002275 w 2128754"/>
                  <a:gd name="connsiteY187" fmla="*/ 1512939 h 2733575"/>
                  <a:gd name="connsiteX188" fmla="*/ 1039779 w 2128754"/>
                  <a:gd name="connsiteY188" fmla="*/ 1572893 h 2733575"/>
                  <a:gd name="connsiteX189" fmla="*/ 1190852 w 2128754"/>
                  <a:gd name="connsiteY189" fmla="*/ 1758036 h 2733575"/>
                  <a:gd name="connsiteX190" fmla="*/ 1274840 w 2128754"/>
                  <a:gd name="connsiteY190" fmla="*/ 1858664 h 2733575"/>
                  <a:gd name="connsiteX191" fmla="*/ 1320268 w 2128754"/>
                  <a:gd name="connsiteY191" fmla="*/ 1932087 h 2733575"/>
                  <a:gd name="connsiteX192" fmla="*/ 1398709 w 2128754"/>
                  <a:gd name="connsiteY192" fmla="*/ 1997323 h 2733575"/>
                  <a:gd name="connsiteX193" fmla="*/ 1443873 w 2128754"/>
                  <a:gd name="connsiteY193" fmla="*/ 2022678 h 2733575"/>
                  <a:gd name="connsiteX194" fmla="*/ 1702440 w 2128754"/>
                  <a:gd name="connsiteY194" fmla="*/ 2235554 h 2733575"/>
                  <a:gd name="connsiteX195" fmla="*/ 1842156 w 2128754"/>
                  <a:gd name="connsiteY195" fmla="*/ 2380024 h 2733575"/>
                  <a:gd name="connsiteX196" fmla="*/ 1847438 w 2128754"/>
                  <a:gd name="connsiteY196" fmla="*/ 2389004 h 2733575"/>
                  <a:gd name="connsiteX197" fmla="*/ 1845589 w 2128754"/>
                  <a:gd name="connsiteY197" fmla="*/ 2389796 h 2733575"/>
                  <a:gd name="connsiteX198" fmla="*/ 1818914 w 2128754"/>
                  <a:gd name="connsiteY198" fmla="*/ 2401681 h 2733575"/>
                  <a:gd name="connsiteX199" fmla="*/ 1828950 w 2128754"/>
                  <a:gd name="connsiteY199" fmla="*/ 2426244 h 2733575"/>
                  <a:gd name="connsiteX200" fmla="*/ 1847702 w 2128754"/>
                  <a:gd name="connsiteY200" fmla="*/ 2447637 h 2733575"/>
                  <a:gd name="connsiteX201" fmla="*/ 1852192 w 2128754"/>
                  <a:gd name="connsiteY201" fmla="*/ 2453447 h 2733575"/>
                  <a:gd name="connsiteX202" fmla="*/ 1872001 w 2128754"/>
                  <a:gd name="connsiteY202" fmla="*/ 2491480 h 2733575"/>
                  <a:gd name="connsiteX203" fmla="*/ 1882301 w 2128754"/>
                  <a:gd name="connsiteY203" fmla="*/ 2536907 h 2733575"/>
                  <a:gd name="connsiteX204" fmla="*/ 1910825 w 2128754"/>
                  <a:gd name="connsiteY204" fmla="*/ 2545887 h 2733575"/>
                  <a:gd name="connsiteX205" fmla="*/ 1916372 w 2128754"/>
                  <a:gd name="connsiteY205" fmla="*/ 2544831 h 2733575"/>
                  <a:gd name="connsiteX206" fmla="*/ 1922711 w 2128754"/>
                  <a:gd name="connsiteY206" fmla="*/ 2571770 h 2733575"/>
                  <a:gd name="connsiteX207" fmla="*/ 1931690 w 2128754"/>
                  <a:gd name="connsiteY207" fmla="*/ 2609802 h 2733575"/>
                  <a:gd name="connsiteX208" fmla="*/ 1919277 w 2128754"/>
                  <a:gd name="connsiteY208" fmla="*/ 2660248 h 2733575"/>
                  <a:gd name="connsiteX209" fmla="*/ 1909241 w 2128754"/>
                  <a:gd name="connsiteY209" fmla="*/ 2693791 h 2733575"/>
                  <a:gd name="connsiteX210" fmla="*/ 1925616 w 2128754"/>
                  <a:gd name="connsiteY210" fmla="*/ 2734464 h 2733575"/>
                  <a:gd name="connsiteX211" fmla="*/ 1949914 w 2128754"/>
                  <a:gd name="connsiteY211" fmla="*/ 2734464 h 2733575"/>
                  <a:gd name="connsiteX212" fmla="*/ 1965761 w 2128754"/>
                  <a:gd name="connsiteY212" fmla="*/ 2728654 h 2733575"/>
                  <a:gd name="connsiteX213" fmla="*/ 2012773 w 2128754"/>
                  <a:gd name="connsiteY213" fmla="*/ 2682698 h 2733575"/>
                  <a:gd name="connsiteX214" fmla="*/ 2044467 w 2128754"/>
                  <a:gd name="connsiteY214" fmla="*/ 2620103 h 2733575"/>
                  <a:gd name="connsiteX215" fmla="*/ 2072199 w 2128754"/>
                  <a:gd name="connsiteY215" fmla="*/ 2538492 h 2733575"/>
                  <a:gd name="connsiteX216" fmla="*/ 2104685 w 2128754"/>
                  <a:gd name="connsiteY216" fmla="*/ 2409604 h 2733575"/>
                  <a:gd name="connsiteX217" fmla="*/ 2128455 w 2128754"/>
                  <a:gd name="connsiteY217" fmla="*/ 2306600 h 2733575"/>
                  <a:gd name="connsiteX218" fmla="*/ 2029941 w 2128754"/>
                  <a:gd name="connsiteY218" fmla="*/ 2268832 h 2733575"/>
                  <a:gd name="connsiteX219" fmla="*/ 65200 w 2128754"/>
                  <a:gd name="connsiteY219" fmla="*/ 483689 h 2733575"/>
                  <a:gd name="connsiteX220" fmla="*/ 67841 w 2128754"/>
                  <a:gd name="connsiteY220" fmla="*/ 488179 h 2733575"/>
                  <a:gd name="connsiteX221" fmla="*/ 65200 w 2128754"/>
                  <a:gd name="connsiteY221" fmla="*/ 483689 h 2733575"/>
                  <a:gd name="connsiteX222" fmla="*/ 1847966 w 2128754"/>
                  <a:gd name="connsiteY222" fmla="*/ 2414094 h 2733575"/>
                  <a:gd name="connsiteX223" fmla="*/ 1835817 w 2128754"/>
                  <a:gd name="connsiteY223" fmla="*/ 2408284 h 2733575"/>
                  <a:gd name="connsiteX224" fmla="*/ 1837666 w 2128754"/>
                  <a:gd name="connsiteY224" fmla="*/ 2406435 h 2733575"/>
                  <a:gd name="connsiteX225" fmla="*/ 1849815 w 2128754"/>
                  <a:gd name="connsiteY225" fmla="*/ 2413566 h 2733575"/>
                  <a:gd name="connsiteX226" fmla="*/ 1847966 w 2128754"/>
                  <a:gd name="connsiteY226" fmla="*/ 2414094 h 2733575"/>
                  <a:gd name="connsiteX227" fmla="*/ 1891017 w 2128754"/>
                  <a:gd name="connsiteY227" fmla="*/ 2500724 h 2733575"/>
                  <a:gd name="connsiteX228" fmla="*/ 1901846 w 2128754"/>
                  <a:gd name="connsiteY228" fmla="*/ 2530833 h 2733575"/>
                  <a:gd name="connsiteX229" fmla="*/ 1891017 w 2128754"/>
                  <a:gd name="connsiteY229" fmla="*/ 2500724 h 2733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2128754" h="2733575">
                    <a:moveTo>
                      <a:pt x="2029941" y="2268832"/>
                    </a:moveTo>
                    <a:cubicBezTo>
                      <a:pt x="2003529" y="2269889"/>
                      <a:pt x="1980816" y="2268040"/>
                      <a:pt x="1955197" y="2263814"/>
                    </a:cubicBezTo>
                    <a:cubicBezTo>
                      <a:pt x="1946481" y="2262229"/>
                      <a:pt x="1939878" y="2258532"/>
                      <a:pt x="1933803" y="2252457"/>
                    </a:cubicBezTo>
                    <a:cubicBezTo>
                      <a:pt x="1907920" y="2226310"/>
                      <a:pt x="1881509" y="2200427"/>
                      <a:pt x="1854833" y="2174808"/>
                    </a:cubicBezTo>
                    <a:cubicBezTo>
                      <a:pt x="1832120" y="2153150"/>
                      <a:pt x="1812311" y="2129116"/>
                      <a:pt x="1794351" y="2103233"/>
                    </a:cubicBezTo>
                    <a:cubicBezTo>
                      <a:pt x="1765299" y="2060975"/>
                      <a:pt x="1734398" y="2020037"/>
                      <a:pt x="1701383" y="1980948"/>
                    </a:cubicBezTo>
                    <a:cubicBezTo>
                      <a:pt x="1658597" y="1930503"/>
                      <a:pt x="1608151" y="1889301"/>
                      <a:pt x="1548990" y="1859192"/>
                    </a:cubicBezTo>
                    <a:cubicBezTo>
                      <a:pt x="1535520" y="1852325"/>
                      <a:pt x="1526540" y="1843081"/>
                      <a:pt x="1519937" y="1828555"/>
                    </a:cubicBezTo>
                    <a:cubicBezTo>
                      <a:pt x="1464474" y="1705742"/>
                      <a:pt x="1396860" y="1589268"/>
                      <a:pt x="1328983" y="1473058"/>
                    </a:cubicBezTo>
                    <a:cubicBezTo>
                      <a:pt x="1324758" y="1465927"/>
                      <a:pt x="1323965" y="1459852"/>
                      <a:pt x="1325550" y="1451929"/>
                    </a:cubicBezTo>
                    <a:cubicBezTo>
                      <a:pt x="1335322" y="1406501"/>
                      <a:pt x="1344830" y="1360810"/>
                      <a:pt x="1346943" y="1314062"/>
                    </a:cubicBezTo>
                    <a:cubicBezTo>
                      <a:pt x="1348792" y="1274180"/>
                      <a:pt x="1341397" y="1236412"/>
                      <a:pt x="1322116" y="1201021"/>
                    </a:cubicBezTo>
                    <a:cubicBezTo>
                      <a:pt x="1304949" y="1169591"/>
                      <a:pt x="1283556" y="1141331"/>
                      <a:pt x="1262955" y="1112543"/>
                    </a:cubicBezTo>
                    <a:cubicBezTo>
                      <a:pt x="1240505" y="1081378"/>
                      <a:pt x="1218320" y="1049948"/>
                      <a:pt x="1203001" y="1014293"/>
                    </a:cubicBezTo>
                    <a:cubicBezTo>
                      <a:pt x="1165233" y="925286"/>
                      <a:pt x="1146745" y="831526"/>
                      <a:pt x="1137765" y="736181"/>
                    </a:cubicBezTo>
                    <a:cubicBezTo>
                      <a:pt x="1129578" y="649816"/>
                      <a:pt x="1136709" y="562659"/>
                      <a:pt x="1138558" y="476029"/>
                    </a:cubicBezTo>
                    <a:cubicBezTo>
                      <a:pt x="1138558" y="471011"/>
                      <a:pt x="1140406" y="468898"/>
                      <a:pt x="1145160" y="468370"/>
                    </a:cubicBezTo>
                    <a:cubicBezTo>
                      <a:pt x="1183457" y="465729"/>
                      <a:pt x="1220961" y="455957"/>
                      <a:pt x="1258729" y="450410"/>
                    </a:cubicBezTo>
                    <a:cubicBezTo>
                      <a:pt x="1294649" y="445392"/>
                      <a:pt x="1330568" y="440902"/>
                      <a:pt x="1363054" y="422678"/>
                    </a:cubicBezTo>
                    <a:cubicBezTo>
                      <a:pt x="1368336" y="419773"/>
                      <a:pt x="1373883" y="419509"/>
                      <a:pt x="1379693" y="419773"/>
                    </a:cubicBezTo>
                    <a:cubicBezTo>
                      <a:pt x="1411651" y="420830"/>
                      <a:pt x="1442552" y="425584"/>
                      <a:pt x="1471869" y="439053"/>
                    </a:cubicBezTo>
                    <a:cubicBezTo>
                      <a:pt x="1508052" y="455693"/>
                      <a:pt x="1546613" y="463880"/>
                      <a:pt x="1586494" y="465729"/>
                    </a:cubicBezTo>
                    <a:cubicBezTo>
                      <a:pt x="1648297" y="468634"/>
                      <a:pt x="1708250" y="476557"/>
                      <a:pt x="1761601" y="511685"/>
                    </a:cubicBezTo>
                    <a:cubicBezTo>
                      <a:pt x="1769789" y="516967"/>
                      <a:pt x="1775863" y="522249"/>
                      <a:pt x="1779297" y="531757"/>
                    </a:cubicBezTo>
                    <a:cubicBezTo>
                      <a:pt x="1789069" y="559225"/>
                      <a:pt x="1806765" y="580618"/>
                      <a:pt x="1832384" y="594880"/>
                    </a:cubicBezTo>
                    <a:cubicBezTo>
                      <a:pt x="1843741" y="601219"/>
                      <a:pt x="1853777" y="608878"/>
                      <a:pt x="1861964" y="618915"/>
                    </a:cubicBezTo>
                    <a:cubicBezTo>
                      <a:pt x="1866190" y="624197"/>
                      <a:pt x="1870680" y="629215"/>
                      <a:pt x="1876755" y="632649"/>
                    </a:cubicBezTo>
                    <a:cubicBezTo>
                      <a:pt x="1889696" y="639780"/>
                      <a:pt x="1900261" y="634497"/>
                      <a:pt x="1901582" y="619971"/>
                    </a:cubicBezTo>
                    <a:cubicBezTo>
                      <a:pt x="1903430" y="602276"/>
                      <a:pt x="1888904" y="583788"/>
                      <a:pt x="1874906" y="572167"/>
                    </a:cubicBezTo>
                    <a:cubicBezTo>
                      <a:pt x="1880716" y="570846"/>
                      <a:pt x="1890224" y="579562"/>
                      <a:pt x="1893130" y="582203"/>
                    </a:cubicBezTo>
                    <a:cubicBezTo>
                      <a:pt x="1904487" y="592503"/>
                      <a:pt x="1913995" y="604653"/>
                      <a:pt x="1923767" y="616274"/>
                    </a:cubicBezTo>
                    <a:cubicBezTo>
                      <a:pt x="1927729" y="620764"/>
                      <a:pt x="1931690" y="625253"/>
                      <a:pt x="1936973" y="628423"/>
                    </a:cubicBezTo>
                    <a:cubicBezTo>
                      <a:pt x="1942519" y="631856"/>
                      <a:pt x="1947273" y="629479"/>
                      <a:pt x="1951235" y="625518"/>
                    </a:cubicBezTo>
                    <a:cubicBezTo>
                      <a:pt x="1955197" y="621556"/>
                      <a:pt x="1957838" y="617330"/>
                      <a:pt x="1954932" y="611255"/>
                    </a:cubicBezTo>
                    <a:cubicBezTo>
                      <a:pt x="1946217" y="593824"/>
                      <a:pt x="1925352" y="556584"/>
                      <a:pt x="1909769" y="543114"/>
                    </a:cubicBezTo>
                    <a:cubicBezTo>
                      <a:pt x="1909769" y="543114"/>
                      <a:pt x="1951499" y="578241"/>
                      <a:pt x="1964176" y="588013"/>
                    </a:cubicBezTo>
                    <a:cubicBezTo>
                      <a:pt x="1968402" y="591447"/>
                      <a:pt x="1972628" y="594616"/>
                      <a:pt x="1977910" y="596201"/>
                    </a:cubicBezTo>
                    <a:cubicBezTo>
                      <a:pt x="1989267" y="599899"/>
                      <a:pt x="1995870" y="595409"/>
                      <a:pt x="1996662" y="583259"/>
                    </a:cubicBezTo>
                    <a:cubicBezTo>
                      <a:pt x="1997455" y="572695"/>
                      <a:pt x="1992172" y="565036"/>
                      <a:pt x="1985041" y="557904"/>
                    </a:cubicBezTo>
                    <a:cubicBezTo>
                      <a:pt x="1979231" y="552358"/>
                      <a:pt x="1961799" y="535719"/>
                      <a:pt x="1955989" y="529644"/>
                    </a:cubicBezTo>
                    <a:cubicBezTo>
                      <a:pt x="1961271" y="528852"/>
                      <a:pt x="1975533" y="543378"/>
                      <a:pt x="1979231" y="544435"/>
                    </a:cubicBezTo>
                    <a:cubicBezTo>
                      <a:pt x="1986626" y="546548"/>
                      <a:pt x="1996134" y="541794"/>
                      <a:pt x="1995342" y="535983"/>
                    </a:cubicBezTo>
                    <a:cubicBezTo>
                      <a:pt x="1993757" y="522249"/>
                      <a:pt x="1985834" y="513005"/>
                      <a:pt x="1976061" y="501384"/>
                    </a:cubicBezTo>
                    <a:cubicBezTo>
                      <a:pt x="1959158" y="481840"/>
                      <a:pt x="1939085" y="469426"/>
                      <a:pt x="1924295" y="463088"/>
                    </a:cubicBezTo>
                    <a:cubicBezTo>
                      <a:pt x="1893130" y="449882"/>
                      <a:pt x="1873057" y="429281"/>
                      <a:pt x="1840571" y="420301"/>
                    </a:cubicBezTo>
                    <a:cubicBezTo>
                      <a:pt x="1833704" y="418453"/>
                      <a:pt x="1827894" y="414491"/>
                      <a:pt x="1821819" y="410793"/>
                    </a:cubicBezTo>
                    <a:cubicBezTo>
                      <a:pt x="1811255" y="404455"/>
                      <a:pt x="1800954" y="396267"/>
                      <a:pt x="1787748" y="397323"/>
                    </a:cubicBezTo>
                    <a:cubicBezTo>
                      <a:pt x="1776128" y="398116"/>
                      <a:pt x="1765035" y="396003"/>
                      <a:pt x="1754470" y="391777"/>
                    </a:cubicBezTo>
                    <a:cubicBezTo>
                      <a:pt x="1733605" y="383590"/>
                      <a:pt x="1712476" y="376194"/>
                      <a:pt x="1692404" y="366158"/>
                    </a:cubicBezTo>
                    <a:cubicBezTo>
                      <a:pt x="1661766" y="350839"/>
                      <a:pt x="1629016" y="341595"/>
                      <a:pt x="1596530" y="330767"/>
                    </a:cubicBezTo>
                    <a:cubicBezTo>
                      <a:pt x="1570383" y="322051"/>
                      <a:pt x="1543972" y="313335"/>
                      <a:pt x="1518089" y="303299"/>
                    </a:cubicBezTo>
                    <a:cubicBezTo>
                      <a:pt x="1486395" y="290886"/>
                      <a:pt x="1452853" y="283226"/>
                      <a:pt x="1419046" y="285075"/>
                    </a:cubicBezTo>
                    <a:cubicBezTo>
                      <a:pt x="1380485" y="287188"/>
                      <a:pt x="1342717" y="285868"/>
                      <a:pt x="1305741" y="275831"/>
                    </a:cubicBezTo>
                    <a:cubicBezTo>
                      <a:pt x="1258201" y="263154"/>
                      <a:pt x="1210660" y="259456"/>
                      <a:pt x="1162064" y="266851"/>
                    </a:cubicBezTo>
                    <a:cubicBezTo>
                      <a:pt x="1147009" y="269228"/>
                      <a:pt x="1132219" y="268172"/>
                      <a:pt x="1117693" y="264210"/>
                    </a:cubicBezTo>
                    <a:cubicBezTo>
                      <a:pt x="1102110" y="259984"/>
                      <a:pt x="1086527" y="256815"/>
                      <a:pt x="1070680" y="255230"/>
                    </a:cubicBezTo>
                    <a:cubicBezTo>
                      <a:pt x="1030007" y="251269"/>
                      <a:pt x="989862" y="250212"/>
                      <a:pt x="952357" y="272134"/>
                    </a:cubicBezTo>
                    <a:cubicBezTo>
                      <a:pt x="938624" y="280057"/>
                      <a:pt x="922777" y="284283"/>
                      <a:pt x="906930" y="287452"/>
                    </a:cubicBezTo>
                    <a:cubicBezTo>
                      <a:pt x="894781" y="289829"/>
                      <a:pt x="882103" y="295111"/>
                      <a:pt x="870218" y="291414"/>
                    </a:cubicBezTo>
                    <a:cubicBezTo>
                      <a:pt x="858333" y="287980"/>
                      <a:pt x="847240" y="287980"/>
                      <a:pt x="835883" y="291414"/>
                    </a:cubicBezTo>
                    <a:cubicBezTo>
                      <a:pt x="831129" y="292999"/>
                      <a:pt x="827696" y="292470"/>
                      <a:pt x="824791" y="288245"/>
                    </a:cubicBezTo>
                    <a:cubicBezTo>
                      <a:pt x="816603" y="275567"/>
                      <a:pt x="809736" y="262626"/>
                      <a:pt x="811585" y="246515"/>
                    </a:cubicBezTo>
                    <a:cubicBezTo>
                      <a:pt x="812377" y="240704"/>
                      <a:pt x="811849" y="234365"/>
                      <a:pt x="810528" y="228555"/>
                    </a:cubicBezTo>
                    <a:cubicBezTo>
                      <a:pt x="807095" y="210595"/>
                      <a:pt x="811849" y="194484"/>
                      <a:pt x="813434" y="176525"/>
                    </a:cubicBezTo>
                    <a:cubicBezTo>
                      <a:pt x="817924" y="117627"/>
                      <a:pt x="792833" y="85934"/>
                      <a:pt x="769327" y="48958"/>
                    </a:cubicBezTo>
                    <a:cubicBezTo>
                      <a:pt x="754272" y="25187"/>
                      <a:pt x="727597" y="13038"/>
                      <a:pt x="699865" y="5643"/>
                    </a:cubicBezTo>
                    <a:cubicBezTo>
                      <a:pt x="652060" y="-7298"/>
                      <a:pt x="606897" y="3266"/>
                      <a:pt x="564639" y="24659"/>
                    </a:cubicBezTo>
                    <a:cubicBezTo>
                      <a:pt x="536379" y="39714"/>
                      <a:pt x="509703" y="59786"/>
                      <a:pt x="493592" y="90688"/>
                    </a:cubicBezTo>
                    <a:cubicBezTo>
                      <a:pt x="486461" y="104422"/>
                      <a:pt x="478538" y="126079"/>
                      <a:pt x="485405" y="139813"/>
                    </a:cubicBezTo>
                    <a:cubicBezTo>
                      <a:pt x="490687" y="150377"/>
                      <a:pt x="495705" y="153283"/>
                      <a:pt x="494121" y="164904"/>
                    </a:cubicBezTo>
                    <a:cubicBezTo>
                      <a:pt x="492800" y="174148"/>
                      <a:pt x="492536" y="183656"/>
                      <a:pt x="493064" y="192900"/>
                    </a:cubicBezTo>
                    <a:cubicBezTo>
                      <a:pt x="494121" y="206633"/>
                      <a:pt x="490951" y="223273"/>
                      <a:pt x="499139" y="235422"/>
                    </a:cubicBezTo>
                    <a:cubicBezTo>
                      <a:pt x="510231" y="251797"/>
                      <a:pt x="511552" y="267115"/>
                      <a:pt x="503629" y="284811"/>
                    </a:cubicBezTo>
                    <a:cubicBezTo>
                      <a:pt x="500459" y="291414"/>
                      <a:pt x="492272" y="304355"/>
                      <a:pt x="506270" y="312279"/>
                    </a:cubicBezTo>
                    <a:cubicBezTo>
                      <a:pt x="515778" y="317561"/>
                      <a:pt x="522117" y="319938"/>
                      <a:pt x="530040" y="326541"/>
                    </a:cubicBezTo>
                    <a:cubicBezTo>
                      <a:pt x="536907" y="332087"/>
                      <a:pt x="534266" y="333936"/>
                      <a:pt x="536115" y="341595"/>
                    </a:cubicBezTo>
                    <a:cubicBezTo>
                      <a:pt x="536907" y="345557"/>
                      <a:pt x="558300" y="336841"/>
                      <a:pt x="559092" y="340803"/>
                    </a:cubicBezTo>
                    <a:cubicBezTo>
                      <a:pt x="559885" y="346085"/>
                      <a:pt x="536379" y="349783"/>
                      <a:pt x="540605" y="356650"/>
                    </a:cubicBezTo>
                    <a:cubicBezTo>
                      <a:pt x="553018" y="376458"/>
                      <a:pt x="546679" y="385967"/>
                      <a:pt x="547471" y="392305"/>
                    </a:cubicBezTo>
                    <a:cubicBezTo>
                      <a:pt x="549584" y="410529"/>
                      <a:pt x="560413" y="418981"/>
                      <a:pt x="578637" y="418453"/>
                    </a:cubicBezTo>
                    <a:cubicBezTo>
                      <a:pt x="586824" y="418188"/>
                      <a:pt x="594748" y="416076"/>
                      <a:pt x="602671" y="413434"/>
                    </a:cubicBezTo>
                    <a:cubicBezTo>
                      <a:pt x="616141" y="408944"/>
                      <a:pt x="629875" y="405775"/>
                      <a:pt x="644401" y="404983"/>
                    </a:cubicBezTo>
                    <a:cubicBezTo>
                      <a:pt x="657607" y="404190"/>
                      <a:pt x="666851" y="409473"/>
                      <a:pt x="673718" y="420301"/>
                    </a:cubicBezTo>
                    <a:cubicBezTo>
                      <a:pt x="682169" y="433771"/>
                      <a:pt x="687188" y="448297"/>
                      <a:pt x="689829" y="463880"/>
                    </a:cubicBezTo>
                    <a:cubicBezTo>
                      <a:pt x="691149" y="471803"/>
                      <a:pt x="689036" y="477086"/>
                      <a:pt x="682698" y="481312"/>
                    </a:cubicBezTo>
                    <a:cubicBezTo>
                      <a:pt x="677151" y="485009"/>
                      <a:pt x="671605" y="488971"/>
                      <a:pt x="665794" y="492140"/>
                    </a:cubicBezTo>
                    <a:cubicBezTo>
                      <a:pt x="601351" y="527531"/>
                      <a:pt x="560149" y="580618"/>
                      <a:pt x="544038" y="652457"/>
                    </a:cubicBezTo>
                    <a:cubicBezTo>
                      <a:pt x="538492" y="677812"/>
                      <a:pt x="530568" y="700790"/>
                      <a:pt x="509703" y="717693"/>
                    </a:cubicBezTo>
                    <a:cubicBezTo>
                      <a:pt x="503100" y="722975"/>
                      <a:pt x="500723" y="730106"/>
                      <a:pt x="502836" y="738822"/>
                    </a:cubicBezTo>
                    <a:cubicBezTo>
                      <a:pt x="503893" y="743576"/>
                      <a:pt x="502308" y="748066"/>
                      <a:pt x="499931" y="752028"/>
                    </a:cubicBezTo>
                    <a:cubicBezTo>
                      <a:pt x="489366" y="770252"/>
                      <a:pt x="478274" y="787947"/>
                      <a:pt x="468766" y="806699"/>
                    </a:cubicBezTo>
                    <a:cubicBezTo>
                      <a:pt x="463483" y="817000"/>
                      <a:pt x="457673" y="817528"/>
                      <a:pt x="448429" y="813831"/>
                    </a:cubicBezTo>
                    <a:cubicBezTo>
                      <a:pt x="418584" y="802210"/>
                      <a:pt x="388739" y="790853"/>
                      <a:pt x="358894" y="779760"/>
                    </a:cubicBezTo>
                    <a:cubicBezTo>
                      <a:pt x="346745" y="775270"/>
                      <a:pt x="335917" y="768667"/>
                      <a:pt x="326408" y="759951"/>
                    </a:cubicBezTo>
                    <a:cubicBezTo>
                      <a:pt x="297092" y="732483"/>
                      <a:pt x="269624" y="703167"/>
                      <a:pt x="243213" y="672794"/>
                    </a:cubicBezTo>
                    <a:cubicBezTo>
                      <a:pt x="237402" y="666191"/>
                      <a:pt x="235025" y="656947"/>
                      <a:pt x="237138" y="648231"/>
                    </a:cubicBezTo>
                    <a:cubicBezTo>
                      <a:pt x="242949" y="622612"/>
                      <a:pt x="248495" y="596993"/>
                      <a:pt x="246646" y="570318"/>
                    </a:cubicBezTo>
                    <a:cubicBezTo>
                      <a:pt x="245854" y="557376"/>
                      <a:pt x="249816" y="544171"/>
                      <a:pt x="259852" y="533606"/>
                    </a:cubicBezTo>
                    <a:cubicBezTo>
                      <a:pt x="263549" y="529644"/>
                      <a:pt x="267247" y="525419"/>
                      <a:pt x="264342" y="519344"/>
                    </a:cubicBezTo>
                    <a:cubicBezTo>
                      <a:pt x="261172" y="513005"/>
                      <a:pt x="255626" y="509572"/>
                      <a:pt x="248759" y="510100"/>
                    </a:cubicBezTo>
                    <a:cubicBezTo>
                      <a:pt x="227366" y="510892"/>
                      <a:pt x="209406" y="520664"/>
                      <a:pt x="204124" y="543906"/>
                    </a:cubicBezTo>
                    <a:cubicBezTo>
                      <a:pt x="203067" y="548925"/>
                      <a:pt x="202011" y="553679"/>
                      <a:pt x="200955" y="559225"/>
                    </a:cubicBezTo>
                    <a:cubicBezTo>
                      <a:pt x="184844" y="545755"/>
                      <a:pt x="177184" y="532021"/>
                      <a:pt x="165563" y="508251"/>
                    </a:cubicBezTo>
                    <a:cubicBezTo>
                      <a:pt x="154471" y="485801"/>
                      <a:pt x="143642" y="467842"/>
                      <a:pt x="130700" y="449882"/>
                    </a:cubicBezTo>
                    <a:cubicBezTo>
                      <a:pt x="125418" y="442487"/>
                      <a:pt x="114589" y="427696"/>
                      <a:pt x="105345" y="431394"/>
                    </a:cubicBezTo>
                    <a:cubicBezTo>
                      <a:pt x="95045" y="435356"/>
                      <a:pt x="92404" y="445920"/>
                      <a:pt x="94517" y="450410"/>
                    </a:cubicBezTo>
                    <a:cubicBezTo>
                      <a:pt x="94781" y="450938"/>
                      <a:pt x="110099" y="486330"/>
                      <a:pt x="113005" y="495045"/>
                    </a:cubicBezTo>
                    <a:cubicBezTo>
                      <a:pt x="109043" y="490556"/>
                      <a:pt x="84745" y="443015"/>
                      <a:pt x="80255" y="439053"/>
                    </a:cubicBezTo>
                    <a:cubicBezTo>
                      <a:pt x="73652" y="432715"/>
                      <a:pt x="65200" y="433507"/>
                      <a:pt x="58333" y="437205"/>
                    </a:cubicBezTo>
                    <a:cubicBezTo>
                      <a:pt x="51730" y="440638"/>
                      <a:pt x="51730" y="448826"/>
                      <a:pt x="53843" y="455428"/>
                    </a:cubicBezTo>
                    <a:cubicBezTo>
                      <a:pt x="55692" y="461767"/>
                      <a:pt x="58861" y="467842"/>
                      <a:pt x="61503" y="474180"/>
                    </a:cubicBezTo>
                    <a:cubicBezTo>
                      <a:pt x="62031" y="476822"/>
                      <a:pt x="79991" y="510892"/>
                      <a:pt x="81047" y="513269"/>
                    </a:cubicBezTo>
                    <a:cubicBezTo>
                      <a:pt x="79991" y="511421"/>
                      <a:pt x="58069" y="474709"/>
                      <a:pt x="57541" y="473916"/>
                    </a:cubicBezTo>
                    <a:cubicBezTo>
                      <a:pt x="53051" y="466785"/>
                      <a:pt x="47769" y="459654"/>
                      <a:pt x="37996" y="463352"/>
                    </a:cubicBezTo>
                    <a:cubicBezTo>
                      <a:pt x="27696" y="467314"/>
                      <a:pt x="30337" y="476822"/>
                      <a:pt x="31658" y="484745"/>
                    </a:cubicBezTo>
                    <a:cubicBezTo>
                      <a:pt x="34035" y="499799"/>
                      <a:pt x="41958" y="512477"/>
                      <a:pt x="49882" y="525154"/>
                    </a:cubicBezTo>
                    <a:cubicBezTo>
                      <a:pt x="58861" y="539681"/>
                      <a:pt x="67577" y="554207"/>
                      <a:pt x="76029" y="568997"/>
                    </a:cubicBezTo>
                    <a:cubicBezTo>
                      <a:pt x="78406" y="572959"/>
                      <a:pt x="80255" y="577977"/>
                      <a:pt x="76029" y="581939"/>
                    </a:cubicBezTo>
                    <a:cubicBezTo>
                      <a:pt x="71803" y="585901"/>
                      <a:pt x="67049" y="583259"/>
                      <a:pt x="63351" y="580618"/>
                    </a:cubicBezTo>
                    <a:cubicBezTo>
                      <a:pt x="57541" y="576657"/>
                      <a:pt x="32186" y="554735"/>
                      <a:pt x="25055" y="548396"/>
                    </a:cubicBezTo>
                    <a:cubicBezTo>
                      <a:pt x="18716" y="542850"/>
                      <a:pt x="11057" y="539945"/>
                      <a:pt x="3926" y="546548"/>
                    </a:cubicBezTo>
                    <a:cubicBezTo>
                      <a:pt x="-2941" y="552886"/>
                      <a:pt x="492" y="558697"/>
                      <a:pt x="4454" y="566092"/>
                    </a:cubicBezTo>
                    <a:cubicBezTo>
                      <a:pt x="6567" y="570054"/>
                      <a:pt x="67577" y="623141"/>
                      <a:pt x="71803" y="628951"/>
                    </a:cubicBezTo>
                    <a:cubicBezTo>
                      <a:pt x="83952" y="646118"/>
                      <a:pt x="95309" y="658268"/>
                      <a:pt x="106930" y="675699"/>
                    </a:cubicBezTo>
                    <a:cubicBezTo>
                      <a:pt x="113005" y="684679"/>
                      <a:pt x="119079" y="693395"/>
                      <a:pt x="127267" y="700262"/>
                    </a:cubicBezTo>
                    <a:cubicBezTo>
                      <a:pt x="158168" y="726673"/>
                      <a:pt x="181938" y="758631"/>
                      <a:pt x="203860" y="792701"/>
                    </a:cubicBezTo>
                    <a:cubicBezTo>
                      <a:pt x="244269" y="854768"/>
                      <a:pt x="294451" y="908383"/>
                      <a:pt x="347538" y="959621"/>
                    </a:cubicBezTo>
                    <a:cubicBezTo>
                      <a:pt x="371572" y="982599"/>
                      <a:pt x="398247" y="1001879"/>
                      <a:pt x="424659" y="1021688"/>
                    </a:cubicBezTo>
                    <a:cubicBezTo>
                      <a:pt x="450014" y="1040968"/>
                      <a:pt x="459522" y="1042289"/>
                      <a:pt x="484612" y="1023008"/>
                    </a:cubicBezTo>
                    <a:cubicBezTo>
                      <a:pt x="486725" y="1021424"/>
                      <a:pt x="488574" y="1020103"/>
                      <a:pt x="490423" y="1018518"/>
                    </a:cubicBezTo>
                    <a:cubicBezTo>
                      <a:pt x="509703" y="1002408"/>
                      <a:pt x="528984" y="986297"/>
                      <a:pt x="545887" y="967280"/>
                    </a:cubicBezTo>
                    <a:cubicBezTo>
                      <a:pt x="569921" y="940605"/>
                      <a:pt x="597917" y="917627"/>
                      <a:pt x="621687" y="890688"/>
                    </a:cubicBezTo>
                    <a:cubicBezTo>
                      <a:pt x="645986" y="863484"/>
                      <a:pt x="676887" y="842091"/>
                      <a:pt x="695903" y="810133"/>
                    </a:cubicBezTo>
                    <a:cubicBezTo>
                      <a:pt x="698809" y="805115"/>
                      <a:pt x="700921" y="808020"/>
                      <a:pt x="702506" y="811189"/>
                    </a:cubicBezTo>
                    <a:cubicBezTo>
                      <a:pt x="706732" y="819905"/>
                      <a:pt x="712278" y="827564"/>
                      <a:pt x="717825" y="835488"/>
                    </a:cubicBezTo>
                    <a:cubicBezTo>
                      <a:pt x="737369" y="863748"/>
                      <a:pt x="753216" y="894121"/>
                      <a:pt x="767214" y="925022"/>
                    </a:cubicBezTo>
                    <a:cubicBezTo>
                      <a:pt x="787815" y="969657"/>
                      <a:pt x="809208" y="1013764"/>
                      <a:pt x="835619" y="1055230"/>
                    </a:cubicBezTo>
                    <a:cubicBezTo>
                      <a:pt x="839053" y="1060777"/>
                      <a:pt x="843543" y="1070285"/>
                      <a:pt x="845391" y="1076623"/>
                    </a:cubicBezTo>
                    <a:cubicBezTo>
                      <a:pt x="853315" y="1104884"/>
                      <a:pt x="857012" y="1133936"/>
                      <a:pt x="859654" y="1163253"/>
                    </a:cubicBezTo>
                    <a:cubicBezTo>
                      <a:pt x="860446" y="1172497"/>
                      <a:pt x="856484" y="1176987"/>
                      <a:pt x="847504" y="1180156"/>
                    </a:cubicBezTo>
                    <a:cubicBezTo>
                      <a:pt x="818716" y="1189928"/>
                      <a:pt x="789135" y="1194946"/>
                      <a:pt x="759819" y="1202077"/>
                    </a:cubicBezTo>
                    <a:cubicBezTo>
                      <a:pt x="721522" y="1211586"/>
                      <a:pt x="685339" y="1227432"/>
                      <a:pt x="648891" y="1242487"/>
                    </a:cubicBezTo>
                    <a:cubicBezTo>
                      <a:pt x="612179" y="1257805"/>
                      <a:pt x="574675" y="1271275"/>
                      <a:pt x="538492" y="1287650"/>
                    </a:cubicBezTo>
                    <a:cubicBezTo>
                      <a:pt x="500195" y="1305082"/>
                      <a:pt x="462427" y="1323306"/>
                      <a:pt x="429413" y="1349981"/>
                    </a:cubicBezTo>
                    <a:cubicBezTo>
                      <a:pt x="391380" y="1380354"/>
                      <a:pt x="377118" y="1419443"/>
                      <a:pt x="387155" y="1467511"/>
                    </a:cubicBezTo>
                    <a:cubicBezTo>
                      <a:pt x="394550" y="1502639"/>
                      <a:pt x="409868" y="1534068"/>
                      <a:pt x="428884" y="1563649"/>
                    </a:cubicBezTo>
                    <a:cubicBezTo>
                      <a:pt x="499931" y="1673256"/>
                      <a:pt x="576788" y="1778637"/>
                      <a:pt x="659456" y="1879793"/>
                    </a:cubicBezTo>
                    <a:cubicBezTo>
                      <a:pt x="667115" y="1889037"/>
                      <a:pt x="674510" y="1898809"/>
                      <a:pt x="680321" y="1909373"/>
                    </a:cubicBezTo>
                    <a:cubicBezTo>
                      <a:pt x="695903" y="1938162"/>
                      <a:pt x="708581" y="1968271"/>
                      <a:pt x="721522" y="1998380"/>
                    </a:cubicBezTo>
                    <a:cubicBezTo>
                      <a:pt x="721786" y="1999172"/>
                      <a:pt x="721258" y="2000228"/>
                      <a:pt x="720994" y="2001021"/>
                    </a:cubicBezTo>
                    <a:cubicBezTo>
                      <a:pt x="718617" y="2001285"/>
                      <a:pt x="718353" y="1999700"/>
                      <a:pt x="717825" y="1998380"/>
                    </a:cubicBezTo>
                    <a:cubicBezTo>
                      <a:pt x="708317" y="1979364"/>
                      <a:pt x="694054" y="1965101"/>
                      <a:pt x="676359" y="1953745"/>
                    </a:cubicBezTo>
                    <a:cubicBezTo>
                      <a:pt x="672925" y="1951632"/>
                      <a:pt x="669756" y="1950575"/>
                      <a:pt x="666587" y="1952952"/>
                    </a:cubicBezTo>
                    <a:cubicBezTo>
                      <a:pt x="663153" y="1955593"/>
                      <a:pt x="664474" y="1959291"/>
                      <a:pt x="666058" y="1962724"/>
                    </a:cubicBezTo>
                    <a:cubicBezTo>
                      <a:pt x="667907" y="1966158"/>
                      <a:pt x="670284" y="1969327"/>
                      <a:pt x="673982" y="1971176"/>
                    </a:cubicBezTo>
                    <a:cubicBezTo>
                      <a:pt x="677679" y="1972761"/>
                      <a:pt x="680849" y="1975402"/>
                      <a:pt x="682962" y="1978571"/>
                    </a:cubicBezTo>
                    <a:cubicBezTo>
                      <a:pt x="691677" y="1992305"/>
                      <a:pt x="701450" y="2005511"/>
                      <a:pt x="707788" y="2020829"/>
                    </a:cubicBezTo>
                    <a:cubicBezTo>
                      <a:pt x="712278" y="2031394"/>
                      <a:pt x="710429" y="2041430"/>
                      <a:pt x="702770" y="2048297"/>
                    </a:cubicBezTo>
                    <a:cubicBezTo>
                      <a:pt x="692206" y="2057805"/>
                      <a:pt x="682962" y="2059390"/>
                      <a:pt x="671869" y="2054372"/>
                    </a:cubicBezTo>
                    <a:cubicBezTo>
                      <a:pt x="653645" y="2046184"/>
                      <a:pt x="634365" y="2041166"/>
                      <a:pt x="614556" y="2038789"/>
                    </a:cubicBezTo>
                    <a:cubicBezTo>
                      <a:pt x="610595" y="2038261"/>
                      <a:pt x="605048" y="2038261"/>
                      <a:pt x="604520" y="2041958"/>
                    </a:cubicBezTo>
                    <a:cubicBezTo>
                      <a:pt x="604256" y="2044599"/>
                      <a:pt x="605576" y="2050938"/>
                      <a:pt x="611387" y="2051731"/>
                    </a:cubicBezTo>
                    <a:cubicBezTo>
                      <a:pt x="638591" y="2055692"/>
                      <a:pt x="660776" y="2076029"/>
                      <a:pt x="690621" y="2074708"/>
                    </a:cubicBezTo>
                    <a:cubicBezTo>
                      <a:pt x="685867" y="2082632"/>
                      <a:pt x="681641" y="2089499"/>
                      <a:pt x="677415" y="2096630"/>
                    </a:cubicBezTo>
                    <a:cubicBezTo>
                      <a:pt x="673454" y="2102969"/>
                      <a:pt x="669756" y="2109836"/>
                      <a:pt x="669492" y="2117231"/>
                    </a:cubicBezTo>
                    <a:cubicBezTo>
                      <a:pt x="668435" y="2141529"/>
                      <a:pt x="653909" y="2157376"/>
                      <a:pt x="635157" y="2169261"/>
                    </a:cubicBezTo>
                    <a:cubicBezTo>
                      <a:pt x="609538" y="2185108"/>
                      <a:pt x="582863" y="2199634"/>
                      <a:pt x="552754" y="2205709"/>
                    </a:cubicBezTo>
                    <a:cubicBezTo>
                      <a:pt x="535322" y="2209406"/>
                      <a:pt x="527927" y="2224989"/>
                      <a:pt x="533738" y="2242157"/>
                    </a:cubicBezTo>
                    <a:cubicBezTo>
                      <a:pt x="538756" y="2256419"/>
                      <a:pt x="548792" y="2265134"/>
                      <a:pt x="563846" y="2267511"/>
                    </a:cubicBezTo>
                    <a:cubicBezTo>
                      <a:pt x="613764" y="2274643"/>
                      <a:pt x="662625" y="2274114"/>
                      <a:pt x="710429" y="2254042"/>
                    </a:cubicBezTo>
                    <a:cubicBezTo>
                      <a:pt x="730766" y="2245326"/>
                      <a:pt x="752159" y="2237667"/>
                      <a:pt x="773553" y="2231856"/>
                    </a:cubicBezTo>
                    <a:cubicBezTo>
                      <a:pt x="824262" y="2217594"/>
                      <a:pt x="871803" y="2194880"/>
                      <a:pt x="921984" y="2178769"/>
                    </a:cubicBezTo>
                    <a:cubicBezTo>
                      <a:pt x="940472" y="2172959"/>
                      <a:pt x="957111" y="2163715"/>
                      <a:pt x="972430" y="2151566"/>
                    </a:cubicBezTo>
                    <a:cubicBezTo>
                      <a:pt x="979033" y="2146283"/>
                      <a:pt x="984843" y="2141265"/>
                      <a:pt x="989333" y="2134398"/>
                    </a:cubicBezTo>
                    <a:cubicBezTo>
                      <a:pt x="994087" y="2127531"/>
                      <a:pt x="993295" y="2121721"/>
                      <a:pt x="987749" y="2115382"/>
                    </a:cubicBezTo>
                    <a:cubicBezTo>
                      <a:pt x="973751" y="2099535"/>
                      <a:pt x="962130" y="2082104"/>
                      <a:pt x="952093" y="2063616"/>
                    </a:cubicBezTo>
                    <a:cubicBezTo>
                      <a:pt x="944170" y="2049089"/>
                      <a:pt x="934662" y="2035356"/>
                      <a:pt x="923041" y="2023735"/>
                    </a:cubicBezTo>
                    <a:cubicBezTo>
                      <a:pt x="912212" y="2012642"/>
                      <a:pt x="903496" y="2000228"/>
                      <a:pt x="889763" y="1990984"/>
                    </a:cubicBezTo>
                    <a:cubicBezTo>
                      <a:pt x="874972" y="1981212"/>
                      <a:pt x="869426" y="1961668"/>
                      <a:pt x="858861" y="1947142"/>
                    </a:cubicBezTo>
                    <a:cubicBezTo>
                      <a:pt x="844071" y="1926805"/>
                      <a:pt x="833771" y="1903827"/>
                      <a:pt x="821093" y="1882170"/>
                    </a:cubicBezTo>
                    <a:cubicBezTo>
                      <a:pt x="799436" y="1845458"/>
                      <a:pt x="778571" y="1808218"/>
                      <a:pt x="759555" y="1770186"/>
                    </a:cubicBezTo>
                    <a:cubicBezTo>
                      <a:pt x="744236" y="1739548"/>
                      <a:pt x="729446" y="1709440"/>
                      <a:pt x="725748" y="1675105"/>
                    </a:cubicBezTo>
                    <a:cubicBezTo>
                      <a:pt x="723635" y="1656353"/>
                      <a:pt x="716504" y="1638393"/>
                      <a:pt x="709109" y="1620961"/>
                    </a:cubicBezTo>
                    <a:cubicBezTo>
                      <a:pt x="692734" y="1583193"/>
                      <a:pt x="670020" y="1548859"/>
                      <a:pt x="643609" y="1517165"/>
                    </a:cubicBezTo>
                    <a:cubicBezTo>
                      <a:pt x="641496" y="1514788"/>
                      <a:pt x="639647" y="1511883"/>
                      <a:pt x="635949" y="1507128"/>
                    </a:cubicBezTo>
                    <a:cubicBezTo>
                      <a:pt x="689036" y="1522711"/>
                      <a:pt x="740274" y="1525881"/>
                      <a:pt x="792041" y="1524560"/>
                    </a:cubicBezTo>
                    <a:cubicBezTo>
                      <a:pt x="858597" y="1522711"/>
                      <a:pt x="924626" y="1516372"/>
                      <a:pt x="990654" y="1507393"/>
                    </a:cubicBezTo>
                    <a:cubicBezTo>
                      <a:pt x="996464" y="1506600"/>
                      <a:pt x="999634" y="1507657"/>
                      <a:pt x="1002275" y="1512939"/>
                    </a:cubicBezTo>
                    <a:cubicBezTo>
                      <a:pt x="1012839" y="1534068"/>
                      <a:pt x="1026045" y="1553613"/>
                      <a:pt x="1039779" y="1572893"/>
                    </a:cubicBezTo>
                    <a:cubicBezTo>
                      <a:pt x="1086527" y="1637601"/>
                      <a:pt x="1139878" y="1696762"/>
                      <a:pt x="1190852" y="1758036"/>
                    </a:cubicBezTo>
                    <a:cubicBezTo>
                      <a:pt x="1218848" y="1791579"/>
                      <a:pt x="1249749" y="1823008"/>
                      <a:pt x="1274840" y="1858664"/>
                    </a:cubicBezTo>
                    <a:cubicBezTo>
                      <a:pt x="1291479" y="1882170"/>
                      <a:pt x="1305213" y="1907525"/>
                      <a:pt x="1320268" y="1932087"/>
                    </a:cubicBezTo>
                    <a:cubicBezTo>
                      <a:pt x="1339020" y="1962460"/>
                      <a:pt x="1362526" y="1987815"/>
                      <a:pt x="1398709" y="1997323"/>
                    </a:cubicBezTo>
                    <a:cubicBezTo>
                      <a:pt x="1416141" y="2001813"/>
                      <a:pt x="1430403" y="2011321"/>
                      <a:pt x="1443873" y="2022678"/>
                    </a:cubicBezTo>
                    <a:cubicBezTo>
                      <a:pt x="1528125" y="2096102"/>
                      <a:pt x="1614226" y="2167148"/>
                      <a:pt x="1702440" y="2235554"/>
                    </a:cubicBezTo>
                    <a:cubicBezTo>
                      <a:pt x="1756055" y="2277019"/>
                      <a:pt x="1802275" y="2325616"/>
                      <a:pt x="1842156" y="2380024"/>
                    </a:cubicBezTo>
                    <a:cubicBezTo>
                      <a:pt x="1844269" y="2382665"/>
                      <a:pt x="1847438" y="2385042"/>
                      <a:pt x="1847438" y="2389004"/>
                    </a:cubicBezTo>
                    <a:cubicBezTo>
                      <a:pt x="1846646" y="2389268"/>
                      <a:pt x="1846118" y="2390060"/>
                      <a:pt x="1845589" y="2389796"/>
                    </a:cubicBezTo>
                    <a:cubicBezTo>
                      <a:pt x="1833704" y="2387683"/>
                      <a:pt x="1822876" y="2392437"/>
                      <a:pt x="1818914" y="2401681"/>
                    </a:cubicBezTo>
                    <a:cubicBezTo>
                      <a:pt x="1815216" y="2409869"/>
                      <a:pt x="1818386" y="2418584"/>
                      <a:pt x="1828950" y="2426244"/>
                    </a:cubicBezTo>
                    <a:cubicBezTo>
                      <a:pt x="1836874" y="2432054"/>
                      <a:pt x="1843477" y="2438657"/>
                      <a:pt x="1847702" y="2447637"/>
                    </a:cubicBezTo>
                    <a:cubicBezTo>
                      <a:pt x="1848759" y="2449750"/>
                      <a:pt x="1850079" y="2452655"/>
                      <a:pt x="1852192" y="2453447"/>
                    </a:cubicBezTo>
                    <a:cubicBezTo>
                      <a:pt x="1869360" y="2460843"/>
                      <a:pt x="1870944" y="2475369"/>
                      <a:pt x="1872001" y="2491480"/>
                    </a:cubicBezTo>
                    <a:cubicBezTo>
                      <a:pt x="1873057" y="2507062"/>
                      <a:pt x="1874378" y="2522909"/>
                      <a:pt x="1882301" y="2536907"/>
                    </a:cubicBezTo>
                    <a:cubicBezTo>
                      <a:pt x="1889168" y="2549321"/>
                      <a:pt x="1898148" y="2551962"/>
                      <a:pt x="1910825" y="2545887"/>
                    </a:cubicBezTo>
                    <a:cubicBezTo>
                      <a:pt x="1912410" y="2545095"/>
                      <a:pt x="1913731" y="2544038"/>
                      <a:pt x="1916372" y="2544831"/>
                    </a:cubicBezTo>
                    <a:cubicBezTo>
                      <a:pt x="1915844" y="2554075"/>
                      <a:pt x="1916108" y="2564375"/>
                      <a:pt x="1922711" y="2571770"/>
                    </a:cubicBezTo>
                    <a:cubicBezTo>
                      <a:pt x="1932747" y="2583127"/>
                      <a:pt x="1933011" y="2596069"/>
                      <a:pt x="1931690" y="2609802"/>
                    </a:cubicBezTo>
                    <a:cubicBezTo>
                      <a:pt x="1930106" y="2627234"/>
                      <a:pt x="1927200" y="2644137"/>
                      <a:pt x="1919277" y="2660248"/>
                    </a:cubicBezTo>
                    <a:cubicBezTo>
                      <a:pt x="1913995" y="2670813"/>
                      <a:pt x="1911882" y="2682434"/>
                      <a:pt x="1909241" y="2693791"/>
                    </a:cubicBezTo>
                    <a:cubicBezTo>
                      <a:pt x="1905279" y="2711222"/>
                      <a:pt x="1910297" y="2724956"/>
                      <a:pt x="1925616" y="2734464"/>
                    </a:cubicBezTo>
                    <a:cubicBezTo>
                      <a:pt x="1934331" y="2734464"/>
                      <a:pt x="1941199" y="2734464"/>
                      <a:pt x="1949914" y="2734464"/>
                    </a:cubicBezTo>
                    <a:cubicBezTo>
                      <a:pt x="1954932" y="2731823"/>
                      <a:pt x="1961535" y="2732351"/>
                      <a:pt x="1965761" y="2728654"/>
                    </a:cubicBezTo>
                    <a:cubicBezTo>
                      <a:pt x="1981872" y="2713863"/>
                      <a:pt x="2000624" y="2701450"/>
                      <a:pt x="2012773" y="2682698"/>
                    </a:cubicBezTo>
                    <a:cubicBezTo>
                      <a:pt x="2025451" y="2662889"/>
                      <a:pt x="2036543" y="2642289"/>
                      <a:pt x="2044467" y="2620103"/>
                    </a:cubicBezTo>
                    <a:cubicBezTo>
                      <a:pt x="2053975" y="2593163"/>
                      <a:pt x="2065596" y="2566752"/>
                      <a:pt x="2072199" y="2538492"/>
                    </a:cubicBezTo>
                    <a:cubicBezTo>
                      <a:pt x="2082235" y="2495177"/>
                      <a:pt x="2093856" y="2452919"/>
                      <a:pt x="2104685" y="2409604"/>
                    </a:cubicBezTo>
                    <a:cubicBezTo>
                      <a:pt x="2114457" y="2369987"/>
                      <a:pt x="2137963" y="2331691"/>
                      <a:pt x="2128455" y="2306600"/>
                    </a:cubicBezTo>
                    <a:cubicBezTo>
                      <a:pt x="2118683" y="2279397"/>
                      <a:pt x="2076689" y="2267247"/>
                      <a:pt x="2029941" y="2268832"/>
                    </a:cubicBezTo>
                    <a:close/>
                    <a:moveTo>
                      <a:pt x="65200" y="483689"/>
                    </a:moveTo>
                    <a:cubicBezTo>
                      <a:pt x="65993" y="485273"/>
                      <a:pt x="67049" y="486858"/>
                      <a:pt x="67841" y="488179"/>
                    </a:cubicBezTo>
                    <a:cubicBezTo>
                      <a:pt x="66785" y="487122"/>
                      <a:pt x="65993" y="485537"/>
                      <a:pt x="65200" y="483689"/>
                    </a:cubicBezTo>
                    <a:close/>
                    <a:moveTo>
                      <a:pt x="1847966" y="2414094"/>
                    </a:moveTo>
                    <a:cubicBezTo>
                      <a:pt x="1843741" y="2412510"/>
                      <a:pt x="1838194" y="2413302"/>
                      <a:pt x="1835817" y="2408284"/>
                    </a:cubicBezTo>
                    <a:cubicBezTo>
                      <a:pt x="1835553" y="2408020"/>
                      <a:pt x="1836874" y="2406435"/>
                      <a:pt x="1837666" y="2406435"/>
                    </a:cubicBezTo>
                    <a:cubicBezTo>
                      <a:pt x="1842948" y="2406171"/>
                      <a:pt x="1846646" y="2409076"/>
                      <a:pt x="1849815" y="2413566"/>
                    </a:cubicBezTo>
                    <a:cubicBezTo>
                      <a:pt x="1848495" y="2413830"/>
                      <a:pt x="1848231" y="2414094"/>
                      <a:pt x="1847966" y="2414094"/>
                    </a:cubicBezTo>
                    <a:close/>
                    <a:moveTo>
                      <a:pt x="1891017" y="2500724"/>
                    </a:moveTo>
                    <a:cubicBezTo>
                      <a:pt x="1897092" y="2508647"/>
                      <a:pt x="1901582" y="2517363"/>
                      <a:pt x="1901846" y="2530833"/>
                    </a:cubicBezTo>
                    <a:cubicBezTo>
                      <a:pt x="1892338" y="2520796"/>
                      <a:pt x="1892602" y="2510232"/>
                      <a:pt x="1891017" y="2500724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2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1" dirty="0"/>
              </a:p>
            </p:txBody>
          </p:sp>
          <p:sp>
            <p:nvSpPr>
              <p:cNvPr id="7" name="Graphic 10">
                <a:extLst>
                  <a:ext uri="{FF2B5EF4-FFF2-40B4-BE49-F238E27FC236}">
                    <a16:creationId xmlns:a16="http://schemas.microsoft.com/office/drawing/2014/main" xmlns="" id="{8A938F95-33B6-4755-B3AD-6F9EAD29DC1D}"/>
                  </a:ext>
                </a:extLst>
              </p:cNvPr>
              <p:cNvSpPr/>
              <p:nvPr/>
            </p:nvSpPr>
            <p:spPr>
              <a:xfrm flipH="1">
                <a:off x="-2574603" y="-1161654"/>
                <a:ext cx="6578401" cy="5941376"/>
              </a:xfrm>
              <a:custGeom>
                <a:avLst/>
                <a:gdLst>
                  <a:gd name="connsiteX0" fmla="*/ 44313 w 2823151"/>
                  <a:gd name="connsiteY0" fmla="*/ 2550154 h 2549768"/>
                  <a:gd name="connsiteX1" fmla="*/ 734 w 2823151"/>
                  <a:gd name="connsiteY1" fmla="*/ 2446485 h 2549768"/>
                  <a:gd name="connsiteX2" fmla="*/ 10208 w 2823151"/>
                  <a:gd name="connsiteY2" fmla="*/ 2351478 h 2549768"/>
                  <a:gd name="connsiteX3" fmla="*/ 13185 w 2823151"/>
                  <a:gd name="connsiteY3" fmla="*/ 2327388 h 2549768"/>
                  <a:gd name="connsiteX4" fmla="*/ 1817 w 2823151"/>
                  <a:gd name="connsiteY4" fmla="*/ 2133313 h 2549768"/>
                  <a:gd name="connsiteX5" fmla="*/ 14268 w 2823151"/>
                  <a:gd name="connsiteY5" fmla="*/ 2059960 h 2549768"/>
                  <a:gd name="connsiteX6" fmla="*/ 74899 w 2823151"/>
                  <a:gd name="connsiteY6" fmla="*/ 2046426 h 2549768"/>
                  <a:gd name="connsiteX7" fmla="*/ 101967 w 2823151"/>
                  <a:gd name="connsiteY7" fmla="*/ 2051840 h 2549768"/>
                  <a:gd name="connsiteX8" fmla="*/ 125245 w 2823151"/>
                  <a:gd name="connsiteY8" fmla="*/ 2058336 h 2549768"/>
                  <a:gd name="connsiteX9" fmla="*/ 195079 w 2823151"/>
                  <a:gd name="connsiteY9" fmla="*/ 2050486 h 2549768"/>
                  <a:gd name="connsiteX10" fmla="*/ 328523 w 2823151"/>
                  <a:gd name="connsiteY10" fmla="*/ 1931930 h 2549768"/>
                  <a:gd name="connsiteX11" fmla="*/ 403771 w 2823151"/>
                  <a:gd name="connsiteY11" fmla="*/ 1852893 h 2549768"/>
                  <a:gd name="connsiteX12" fmla="*/ 473064 w 2823151"/>
                  <a:gd name="connsiteY12" fmla="*/ 1774668 h 2549768"/>
                  <a:gd name="connsiteX13" fmla="*/ 568071 w 2823151"/>
                  <a:gd name="connsiteY13" fmla="*/ 1697796 h 2549768"/>
                  <a:gd name="connsiteX14" fmla="*/ 649003 w 2823151"/>
                  <a:gd name="connsiteY14" fmla="*/ 1653405 h 2549768"/>
                  <a:gd name="connsiteX15" fmla="*/ 708823 w 2823151"/>
                  <a:gd name="connsiteY15" fmla="*/ 1625255 h 2549768"/>
                  <a:gd name="connsiteX16" fmla="*/ 727499 w 2823151"/>
                  <a:gd name="connsiteY16" fmla="*/ 1613886 h 2549768"/>
                  <a:gd name="connsiteX17" fmla="*/ 795168 w 2823151"/>
                  <a:gd name="connsiteY17" fmla="*/ 1552713 h 2549768"/>
                  <a:gd name="connsiteX18" fmla="*/ 820341 w 2823151"/>
                  <a:gd name="connsiteY18" fmla="*/ 1515631 h 2549768"/>
                  <a:gd name="connsiteX19" fmla="*/ 867439 w 2823151"/>
                  <a:gd name="connsiteY19" fmla="*/ 1442819 h 2549768"/>
                  <a:gd name="connsiteX20" fmla="*/ 981393 w 2823151"/>
                  <a:gd name="connsiteY20" fmla="*/ 1296383 h 2549768"/>
                  <a:gd name="connsiteX21" fmla="*/ 1016581 w 2823151"/>
                  <a:gd name="connsiteY21" fmla="*/ 1263090 h 2549768"/>
                  <a:gd name="connsiteX22" fmla="*/ 1046356 w 2823151"/>
                  <a:gd name="connsiteY22" fmla="*/ 1222759 h 2549768"/>
                  <a:gd name="connsiteX23" fmla="*/ 1065303 w 2823151"/>
                  <a:gd name="connsiteY23" fmla="*/ 1157797 h 2549768"/>
                  <a:gd name="connsiteX24" fmla="*/ 1114566 w 2823151"/>
                  <a:gd name="connsiteY24" fmla="*/ 1020023 h 2549768"/>
                  <a:gd name="connsiteX25" fmla="*/ 1167618 w 2823151"/>
                  <a:gd name="connsiteY25" fmla="*/ 962910 h 2549768"/>
                  <a:gd name="connsiteX26" fmla="*/ 1210385 w 2823151"/>
                  <a:gd name="connsiteY26" fmla="*/ 936113 h 2549768"/>
                  <a:gd name="connsiteX27" fmla="*/ 1265603 w 2823151"/>
                  <a:gd name="connsiteY27" fmla="*/ 900925 h 2549768"/>
                  <a:gd name="connsiteX28" fmla="*/ 1275348 w 2823151"/>
                  <a:gd name="connsiteY28" fmla="*/ 896053 h 2549768"/>
                  <a:gd name="connsiteX29" fmla="*/ 1319738 w 2823151"/>
                  <a:gd name="connsiteY29" fmla="*/ 866279 h 2549768"/>
                  <a:gd name="connsiteX30" fmla="*/ 1368189 w 2823151"/>
                  <a:gd name="connsiteY30" fmla="*/ 823783 h 2549768"/>
                  <a:gd name="connsiteX31" fmla="*/ 1397152 w 2823151"/>
                  <a:gd name="connsiteY31" fmla="*/ 795362 h 2549768"/>
                  <a:gd name="connsiteX32" fmla="*/ 1426926 w 2823151"/>
                  <a:gd name="connsiteY32" fmla="*/ 764505 h 2549768"/>
                  <a:gd name="connsiteX33" fmla="*/ 1438565 w 2823151"/>
                  <a:gd name="connsiteY33" fmla="*/ 753136 h 2549768"/>
                  <a:gd name="connsiteX34" fmla="*/ 1474294 w 2823151"/>
                  <a:gd name="connsiteY34" fmla="*/ 707121 h 2549768"/>
                  <a:gd name="connsiteX35" fmla="*/ 1506234 w 2823151"/>
                  <a:gd name="connsiteY35" fmla="*/ 658400 h 2549768"/>
                  <a:gd name="connsiteX36" fmla="*/ 1524369 w 2823151"/>
                  <a:gd name="connsiteY36" fmla="*/ 635122 h 2549768"/>
                  <a:gd name="connsiteX37" fmla="*/ 1642384 w 2823151"/>
                  <a:gd name="connsiteY37" fmla="*/ 499784 h 2549768"/>
                  <a:gd name="connsiteX38" fmla="*/ 1685151 w 2823151"/>
                  <a:gd name="connsiteY38" fmla="*/ 458370 h 2549768"/>
                  <a:gd name="connsiteX39" fmla="*/ 1744429 w 2823151"/>
                  <a:gd name="connsiteY39" fmla="*/ 385017 h 2549768"/>
                  <a:gd name="connsiteX40" fmla="*/ 1738745 w 2823151"/>
                  <a:gd name="connsiteY40" fmla="*/ 361739 h 2549768"/>
                  <a:gd name="connsiteX41" fmla="*/ 1641031 w 2823151"/>
                  <a:gd name="connsiteY41" fmla="*/ 283513 h 2549768"/>
                  <a:gd name="connsiteX42" fmla="*/ 1602595 w 2823151"/>
                  <a:gd name="connsiteY42" fmla="*/ 248867 h 2549768"/>
                  <a:gd name="connsiteX43" fmla="*/ 1585813 w 2823151"/>
                  <a:gd name="connsiteY43" fmla="*/ 242912 h 2549768"/>
                  <a:gd name="connsiteX44" fmla="*/ 1455076 w 2823151"/>
                  <a:gd name="connsiteY44" fmla="*/ 238311 h 2549768"/>
                  <a:gd name="connsiteX45" fmla="*/ 1364129 w 2823151"/>
                  <a:gd name="connsiteY45" fmla="*/ 221258 h 2549768"/>
                  <a:gd name="connsiteX46" fmla="*/ 1182776 w 2823151"/>
                  <a:gd name="connsiteY46" fmla="*/ 226401 h 2549768"/>
                  <a:gd name="connsiteX47" fmla="*/ 1140010 w 2823151"/>
                  <a:gd name="connsiteY47" fmla="*/ 243724 h 2549768"/>
                  <a:gd name="connsiteX48" fmla="*/ 1109694 w 2823151"/>
                  <a:gd name="connsiteY48" fmla="*/ 255904 h 2549768"/>
                  <a:gd name="connsiteX49" fmla="*/ 1039318 w 2823151"/>
                  <a:gd name="connsiteY49" fmla="*/ 310852 h 2549768"/>
                  <a:gd name="connsiteX50" fmla="*/ 1035258 w 2823151"/>
                  <a:gd name="connsiteY50" fmla="*/ 336837 h 2549768"/>
                  <a:gd name="connsiteX51" fmla="*/ 1030115 w 2823151"/>
                  <a:gd name="connsiteY51" fmla="*/ 348746 h 2549768"/>
                  <a:gd name="connsiteX52" fmla="*/ 1007378 w 2823151"/>
                  <a:gd name="connsiteY52" fmla="*/ 341438 h 2549768"/>
                  <a:gd name="connsiteX53" fmla="*/ 1014686 w 2823151"/>
                  <a:gd name="connsiteY53" fmla="*/ 271062 h 2549768"/>
                  <a:gd name="connsiteX54" fmla="*/ 1023348 w 2823151"/>
                  <a:gd name="connsiteY54" fmla="*/ 249950 h 2549768"/>
                  <a:gd name="connsiteX55" fmla="*/ 1017393 w 2823151"/>
                  <a:gd name="connsiteY55" fmla="*/ 241017 h 2549768"/>
                  <a:gd name="connsiteX56" fmla="*/ 960551 w 2823151"/>
                  <a:gd name="connsiteY56" fmla="*/ 236957 h 2549768"/>
                  <a:gd name="connsiteX57" fmla="*/ 864461 w 2823151"/>
                  <a:gd name="connsiteY57" fmla="*/ 246431 h 2549768"/>
                  <a:gd name="connsiteX58" fmla="*/ 850115 w 2823151"/>
                  <a:gd name="connsiteY58" fmla="*/ 232085 h 2549768"/>
                  <a:gd name="connsiteX59" fmla="*/ 862296 w 2823151"/>
                  <a:gd name="connsiteY59" fmla="*/ 212326 h 2549768"/>
                  <a:gd name="connsiteX60" fmla="*/ 948371 w 2823151"/>
                  <a:gd name="connsiteY60" fmla="*/ 194461 h 2549768"/>
                  <a:gd name="connsiteX61" fmla="*/ 962987 w 2823151"/>
                  <a:gd name="connsiteY61" fmla="*/ 184446 h 2549768"/>
                  <a:gd name="connsiteX62" fmla="*/ 953784 w 2823151"/>
                  <a:gd name="connsiteY62" fmla="*/ 182551 h 2549768"/>
                  <a:gd name="connsiteX63" fmla="*/ 853634 w 2823151"/>
                  <a:gd name="connsiteY63" fmla="*/ 176867 h 2549768"/>
                  <a:gd name="connsiteX64" fmla="*/ 836852 w 2823151"/>
                  <a:gd name="connsiteY64" fmla="*/ 144115 h 2549768"/>
                  <a:gd name="connsiteX65" fmla="*/ 852822 w 2823151"/>
                  <a:gd name="connsiteY65" fmla="*/ 138702 h 2549768"/>
                  <a:gd name="connsiteX66" fmla="*/ 958657 w 2823151"/>
                  <a:gd name="connsiteY66" fmla="*/ 141409 h 2549768"/>
                  <a:gd name="connsiteX67" fmla="*/ 970566 w 2823151"/>
                  <a:gd name="connsiteY67" fmla="*/ 137890 h 2549768"/>
                  <a:gd name="connsiteX68" fmla="*/ 938356 w 2823151"/>
                  <a:gd name="connsiteY68" fmla="*/ 128416 h 2549768"/>
                  <a:gd name="connsiteX69" fmla="*/ 879078 w 2823151"/>
                  <a:gd name="connsiteY69" fmla="*/ 108386 h 2549768"/>
                  <a:gd name="connsiteX70" fmla="*/ 869604 w 2823151"/>
                  <a:gd name="connsiteY70" fmla="*/ 82130 h 2549768"/>
                  <a:gd name="connsiteX71" fmla="*/ 892612 w 2823151"/>
                  <a:gd name="connsiteY71" fmla="*/ 72927 h 2549768"/>
                  <a:gd name="connsiteX72" fmla="*/ 986536 w 2823151"/>
                  <a:gd name="connsiteY72" fmla="*/ 100536 h 2549768"/>
                  <a:gd name="connsiteX73" fmla="*/ 995468 w 2823151"/>
                  <a:gd name="connsiteY73" fmla="*/ 96747 h 2549768"/>
                  <a:gd name="connsiteX74" fmla="*/ 995468 w 2823151"/>
                  <a:gd name="connsiteY74" fmla="*/ 87003 h 2549768"/>
                  <a:gd name="connsiteX75" fmla="*/ 957574 w 2823151"/>
                  <a:gd name="connsiteY75" fmla="*/ 43153 h 2549768"/>
                  <a:gd name="connsiteX76" fmla="*/ 943228 w 2823151"/>
                  <a:gd name="connsiteY76" fmla="*/ 29619 h 2549768"/>
                  <a:gd name="connsiteX77" fmla="*/ 940251 w 2823151"/>
                  <a:gd name="connsiteY77" fmla="*/ 6612 h 2549768"/>
                  <a:gd name="connsiteX78" fmla="*/ 962987 w 2823151"/>
                  <a:gd name="connsiteY78" fmla="*/ 2552 h 2549768"/>
                  <a:gd name="connsiteX79" fmla="*/ 975438 w 2823151"/>
                  <a:gd name="connsiteY79" fmla="*/ 11484 h 2549768"/>
                  <a:gd name="connsiteX80" fmla="*/ 995739 w 2823151"/>
                  <a:gd name="connsiteY80" fmla="*/ 29890 h 2549768"/>
                  <a:gd name="connsiteX81" fmla="*/ 1100491 w 2823151"/>
                  <a:gd name="connsiteY81" fmla="*/ 81318 h 2549768"/>
                  <a:gd name="connsiteX82" fmla="*/ 1159498 w 2823151"/>
                  <a:gd name="connsiteY82" fmla="*/ 101890 h 2549768"/>
                  <a:gd name="connsiteX83" fmla="*/ 1211197 w 2823151"/>
                  <a:gd name="connsiteY83" fmla="*/ 106762 h 2549768"/>
                  <a:gd name="connsiteX84" fmla="*/ 1399047 w 2823151"/>
                  <a:gd name="connsiteY84" fmla="*/ 83484 h 2549768"/>
                  <a:gd name="connsiteX85" fmla="*/ 1581753 w 2823151"/>
                  <a:gd name="connsiteY85" fmla="*/ 88897 h 2549768"/>
                  <a:gd name="connsiteX86" fmla="*/ 1602595 w 2823151"/>
                  <a:gd name="connsiteY86" fmla="*/ 90521 h 2549768"/>
                  <a:gd name="connsiteX87" fmla="*/ 1643467 w 2823151"/>
                  <a:gd name="connsiteY87" fmla="*/ 104055 h 2549768"/>
                  <a:gd name="connsiteX88" fmla="*/ 1720610 w 2823151"/>
                  <a:gd name="connsiteY88" fmla="*/ 143033 h 2549768"/>
                  <a:gd name="connsiteX89" fmla="*/ 1783948 w 2823151"/>
                  <a:gd name="connsiteY89" fmla="*/ 173890 h 2549768"/>
                  <a:gd name="connsiteX90" fmla="*/ 1796128 w 2823151"/>
                  <a:gd name="connsiteY90" fmla="*/ 179032 h 2549768"/>
                  <a:gd name="connsiteX91" fmla="*/ 1891135 w 2823151"/>
                  <a:gd name="connsiteY91" fmla="*/ 221258 h 2549768"/>
                  <a:gd name="connsiteX92" fmla="*/ 1976940 w 2823151"/>
                  <a:gd name="connsiteY92" fmla="*/ 261047 h 2549768"/>
                  <a:gd name="connsiteX93" fmla="*/ 2044338 w 2823151"/>
                  <a:gd name="connsiteY93" fmla="*/ 314370 h 2549768"/>
                  <a:gd name="connsiteX94" fmla="*/ 2058955 w 2823151"/>
                  <a:gd name="connsiteY94" fmla="*/ 328987 h 2549768"/>
                  <a:gd name="connsiteX95" fmla="*/ 2077631 w 2823151"/>
                  <a:gd name="connsiteY95" fmla="*/ 321408 h 2549768"/>
                  <a:gd name="connsiteX96" fmla="*/ 2105782 w 2823151"/>
                  <a:gd name="connsiteY96" fmla="*/ 267002 h 2549768"/>
                  <a:gd name="connsiteX97" fmla="*/ 2135556 w 2823151"/>
                  <a:gd name="connsiteY97" fmla="*/ 238311 h 2549768"/>
                  <a:gd name="connsiteX98" fmla="*/ 2188067 w 2823151"/>
                  <a:gd name="connsiteY98" fmla="*/ 213679 h 2549768"/>
                  <a:gd name="connsiteX99" fmla="*/ 2326112 w 2823151"/>
                  <a:gd name="connsiteY99" fmla="*/ 207724 h 2549768"/>
                  <a:gd name="connsiteX100" fmla="*/ 2362382 w 2823151"/>
                  <a:gd name="connsiteY100" fmla="*/ 229649 h 2549768"/>
                  <a:gd name="connsiteX101" fmla="*/ 2390533 w 2823151"/>
                  <a:gd name="connsiteY101" fmla="*/ 244536 h 2549768"/>
                  <a:gd name="connsiteX102" fmla="*/ 2411916 w 2823151"/>
                  <a:gd name="connsiteY102" fmla="*/ 253198 h 2549768"/>
                  <a:gd name="connsiteX103" fmla="*/ 2420578 w 2823151"/>
                  <a:gd name="connsiteY103" fmla="*/ 257529 h 2549768"/>
                  <a:gd name="connsiteX104" fmla="*/ 2445751 w 2823151"/>
                  <a:gd name="connsiteY104" fmla="*/ 280536 h 2549768"/>
                  <a:gd name="connsiteX105" fmla="*/ 2459284 w 2823151"/>
                  <a:gd name="connsiteY105" fmla="*/ 295423 h 2549768"/>
                  <a:gd name="connsiteX106" fmla="*/ 2512608 w 2823151"/>
                  <a:gd name="connsiteY106" fmla="*/ 393949 h 2549768"/>
                  <a:gd name="connsiteX107" fmla="*/ 2513420 w 2823151"/>
                  <a:gd name="connsiteY107" fmla="*/ 403694 h 2549768"/>
                  <a:gd name="connsiteX108" fmla="*/ 2502322 w 2823151"/>
                  <a:gd name="connsiteY108" fmla="*/ 445107 h 2549768"/>
                  <a:gd name="connsiteX109" fmla="*/ 2479856 w 2823151"/>
                  <a:gd name="connsiteY109" fmla="*/ 450250 h 2549768"/>
                  <a:gd name="connsiteX110" fmla="*/ 2440608 w 2823151"/>
                  <a:gd name="connsiteY110" fmla="*/ 445107 h 2549768"/>
                  <a:gd name="connsiteX111" fmla="*/ 2433029 w 2823151"/>
                  <a:gd name="connsiteY111" fmla="*/ 450520 h 2549768"/>
                  <a:gd name="connsiteX112" fmla="*/ 2421931 w 2823151"/>
                  <a:gd name="connsiteY112" fmla="*/ 489227 h 2549768"/>
                  <a:gd name="connsiteX113" fmla="*/ 2408939 w 2823151"/>
                  <a:gd name="connsiteY113" fmla="*/ 500866 h 2549768"/>
                  <a:gd name="connsiteX114" fmla="*/ 2397570 w 2823151"/>
                  <a:gd name="connsiteY114" fmla="*/ 516836 h 2549768"/>
                  <a:gd name="connsiteX115" fmla="*/ 2387826 w 2823151"/>
                  <a:gd name="connsiteY115" fmla="*/ 582069 h 2549768"/>
                  <a:gd name="connsiteX116" fmla="*/ 2374021 w 2823151"/>
                  <a:gd name="connsiteY116" fmla="*/ 593167 h 2549768"/>
                  <a:gd name="connsiteX117" fmla="*/ 2364277 w 2823151"/>
                  <a:gd name="connsiteY117" fmla="*/ 592625 h 2549768"/>
                  <a:gd name="connsiteX118" fmla="*/ 2341811 w 2823151"/>
                  <a:gd name="connsiteY118" fmla="*/ 603723 h 2549768"/>
                  <a:gd name="connsiteX119" fmla="*/ 2341270 w 2823151"/>
                  <a:gd name="connsiteY119" fmla="*/ 604535 h 2549768"/>
                  <a:gd name="connsiteX120" fmla="*/ 2299315 w 2823151"/>
                  <a:gd name="connsiteY120" fmla="*/ 631873 h 2549768"/>
                  <a:gd name="connsiteX121" fmla="*/ 2289300 w 2823151"/>
                  <a:gd name="connsiteY121" fmla="*/ 638099 h 2549768"/>
                  <a:gd name="connsiteX122" fmla="*/ 2291736 w 2823151"/>
                  <a:gd name="connsiteY122" fmla="*/ 645678 h 2549768"/>
                  <a:gd name="connsiteX123" fmla="*/ 2317992 w 2823151"/>
                  <a:gd name="connsiteY123" fmla="*/ 661648 h 2549768"/>
                  <a:gd name="connsiteX124" fmla="*/ 2323946 w 2823151"/>
                  <a:gd name="connsiteY124" fmla="*/ 664084 h 2549768"/>
                  <a:gd name="connsiteX125" fmla="*/ 2402713 w 2823151"/>
                  <a:gd name="connsiteY125" fmla="*/ 711452 h 2549768"/>
                  <a:gd name="connsiteX126" fmla="*/ 2434382 w 2823151"/>
                  <a:gd name="connsiteY126" fmla="*/ 733106 h 2549768"/>
                  <a:gd name="connsiteX127" fmla="*/ 2462803 w 2823151"/>
                  <a:gd name="connsiteY127" fmla="*/ 730670 h 2549768"/>
                  <a:gd name="connsiteX128" fmla="*/ 2480127 w 2823151"/>
                  <a:gd name="connsiteY128" fmla="*/ 715512 h 2549768"/>
                  <a:gd name="connsiteX129" fmla="*/ 2562141 w 2823151"/>
                  <a:gd name="connsiteY129" fmla="*/ 620505 h 2549768"/>
                  <a:gd name="connsiteX130" fmla="*/ 2633870 w 2823151"/>
                  <a:gd name="connsiteY130" fmla="*/ 473799 h 2549768"/>
                  <a:gd name="connsiteX131" fmla="*/ 2630893 w 2823151"/>
                  <a:gd name="connsiteY131" fmla="*/ 441859 h 2549768"/>
                  <a:gd name="connsiteX132" fmla="*/ 2624126 w 2823151"/>
                  <a:gd name="connsiteY132" fmla="*/ 424536 h 2549768"/>
                  <a:gd name="connsiteX133" fmla="*/ 2606262 w 2823151"/>
                  <a:gd name="connsiteY133" fmla="*/ 376355 h 2549768"/>
                  <a:gd name="connsiteX134" fmla="*/ 2556728 w 2823151"/>
                  <a:gd name="connsiteY134" fmla="*/ 330070 h 2549768"/>
                  <a:gd name="connsiteX135" fmla="*/ 2546442 w 2823151"/>
                  <a:gd name="connsiteY135" fmla="*/ 317077 h 2549768"/>
                  <a:gd name="connsiteX136" fmla="*/ 2559705 w 2823151"/>
                  <a:gd name="connsiteY136" fmla="*/ 308416 h 2549768"/>
                  <a:gd name="connsiteX137" fmla="*/ 2592728 w 2823151"/>
                  <a:gd name="connsiteY137" fmla="*/ 309769 h 2549768"/>
                  <a:gd name="connsiteX138" fmla="*/ 2619795 w 2823151"/>
                  <a:gd name="connsiteY138" fmla="*/ 326822 h 2549768"/>
                  <a:gd name="connsiteX139" fmla="*/ 2658502 w 2823151"/>
                  <a:gd name="connsiteY139" fmla="*/ 324386 h 2549768"/>
                  <a:gd name="connsiteX140" fmla="*/ 2674201 w 2823151"/>
                  <a:gd name="connsiteY140" fmla="*/ 269709 h 2549768"/>
                  <a:gd name="connsiteX141" fmla="*/ 2688006 w 2823151"/>
                  <a:gd name="connsiteY141" fmla="*/ 212055 h 2549768"/>
                  <a:gd name="connsiteX142" fmla="*/ 2711555 w 2823151"/>
                  <a:gd name="connsiteY142" fmla="*/ 201769 h 2549768"/>
                  <a:gd name="connsiteX143" fmla="*/ 2719675 w 2823151"/>
                  <a:gd name="connsiteY143" fmla="*/ 219634 h 2549768"/>
                  <a:gd name="connsiteX144" fmla="*/ 2712096 w 2823151"/>
                  <a:gd name="connsiteY144" fmla="*/ 257258 h 2549768"/>
                  <a:gd name="connsiteX145" fmla="*/ 2724006 w 2823151"/>
                  <a:gd name="connsiteY145" fmla="*/ 230732 h 2549768"/>
                  <a:gd name="connsiteX146" fmla="*/ 2734833 w 2823151"/>
                  <a:gd name="connsiteY146" fmla="*/ 200687 h 2549768"/>
                  <a:gd name="connsiteX147" fmla="*/ 2757299 w 2823151"/>
                  <a:gd name="connsiteY147" fmla="*/ 193378 h 2549768"/>
                  <a:gd name="connsiteX148" fmla="*/ 2765419 w 2823151"/>
                  <a:gd name="connsiteY148" fmla="*/ 212055 h 2549768"/>
                  <a:gd name="connsiteX149" fmla="*/ 2769479 w 2823151"/>
                  <a:gd name="connsiteY149" fmla="*/ 219363 h 2549768"/>
                  <a:gd name="connsiteX150" fmla="*/ 2782742 w 2823151"/>
                  <a:gd name="connsiteY150" fmla="*/ 238581 h 2549768"/>
                  <a:gd name="connsiteX151" fmla="*/ 2770291 w 2823151"/>
                  <a:gd name="connsiteY151" fmla="*/ 321137 h 2549768"/>
                  <a:gd name="connsiteX152" fmla="*/ 2773269 w 2823151"/>
                  <a:gd name="connsiteY152" fmla="*/ 337378 h 2549768"/>
                  <a:gd name="connsiteX153" fmla="*/ 2792216 w 2823151"/>
                  <a:gd name="connsiteY153" fmla="*/ 290551 h 2549768"/>
                  <a:gd name="connsiteX154" fmla="*/ 2798442 w 2823151"/>
                  <a:gd name="connsiteY154" fmla="*/ 274310 h 2549768"/>
                  <a:gd name="connsiteX155" fmla="*/ 2823885 w 2823151"/>
                  <a:gd name="connsiteY155" fmla="*/ 275122 h 2549768"/>
                  <a:gd name="connsiteX156" fmla="*/ 2823885 w 2823151"/>
                  <a:gd name="connsiteY156" fmla="*/ 297047 h 2549768"/>
                  <a:gd name="connsiteX157" fmla="*/ 2799253 w 2823151"/>
                  <a:gd name="connsiteY157" fmla="*/ 361468 h 2549768"/>
                  <a:gd name="connsiteX158" fmla="*/ 2798171 w 2823151"/>
                  <a:gd name="connsiteY158" fmla="*/ 376897 h 2549768"/>
                  <a:gd name="connsiteX159" fmla="*/ 2780848 w 2823151"/>
                  <a:gd name="connsiteY159" fmla="*/ 438069 h 2549768"/>
                  <a:gd name="connsiteX160" fmla="*/ 2745660 w 2823151"/>
                  <a:gd name="connsiteY160" fmla="*/ 494641 h 2549768"/>
                  <a:gd name="connsiteX161" fmla="*/ 2707224 w 2823151"/>
                  <a:gd name="connsiteY161" fmla="*/ 583964 h 2549768"/>
                  <a:gd name="connsiteX162" fmla="*/ 2675555 w 2823151"/>
                  <a:gd name="connsiteY162" fmla="*/ 675182 h 2549768"/>
                  <a:gd name="connsiteX163" fmla="*/ 2616277 w 2823151"/>
                  <a:gd name="connsiteY163" fmla="*/ 788054 h 2549768"/>
                  <a:gd name="connsiteX164" fmla="*/ 2565389 w 2823151"/>
                  <a:gd name="connsiteY164" fmla="*/ 862219 h 2549768"/>
                  <a:gd name="connsiteX165" fmla="*/ 2543735 w 2823151"/>
                  <a:gd name="connsiteY165" fmla="*/ 891452 h 2549768"/>
                  <a:gd name="connsiteX166" fmla="*/ 2494743 w 2823151"/>
                  <a:gd name="connsiteY166" fmla="*/ 911752 h 2549768"/>
                  <a:gd name="connsiteX167" fmla="*/ 2442773 w 2823151"/>
                  <a:gd name="connsiteY167" fmla="*/ 897136 h 2549768"/>
                  <a:gd name="connsiteX168" fmla="*/ 2302563 w 2823151"/>
                  <a:gd name="connsiteY168" fmla="*/ 851392 h 2549768"/>
                  <a:gd name="connsiteX169" fmla="*/ 2193481 w 2823151"/>
                  <a:gd name="connsiteY169" fmla="*/ 799693 h 2549768"/>
                  <a:gd name="connsiteX170" fmla="*/ 2180759 w 2823151"/>
                  <a:gd name="connsiteY170" fmla="*/ 797527 h 2549768"/>
                  <a:gd name="connsiteX171" fmla="*/ 2158834 w 2823151"/>
                  <a:gd name="connsiteY171" fmla="*/ 789678 h 2549768"/>
                  <a:gd name="connsiteX172" fmla="*/ 2109571 w 2823151"/>
                  <a:gd name="connsiteY172" fmla="*/ 754490 h 2549768"/>
                  <a:gd name="connsiteX173" fmla="*/ 2085481 w 2823151"/>
                  <a:gd name="connsiteY173" fmla="*/ 760174 h 2549768"/>
                  <a:gd name="connsiteX174" fmla="*/ 2005631 w 2823151"/>
                  <a:gd name="connsiteY174" fmla="*/ 818099 h 2549768"/>
                  <a:gd name="connsiteX175" fmla="*/ 1927406 w 2823151"/>
                  <a:gd name="connsiteY175" fmla="*/ 850850 h 2549768"/>
                  <a:gd name="connsiteX176" fmla="*/ 1841331 w 2823151"/>
                  <a:gd name="connsiteY176" fmla="*/ 908775 h 2549768"/>
                  <a:gd name="connsiteX177" fmla="*/ 1799376 w 2823151"/>
                  <a:gd name="connsiteY177" fmla="*/ 936925 h 2549768"/>
                  <a:gd name="connsiteX178" fmla="*/ 1723858 w 2823151"/>
                  <a:gd name="connsiteY178" fmla="*/ 981858 h 2549768"/>
                  <a:gd name="connsiteX179" fmla="*/ 1646444 w 2823151"/>
                  <a:gd name="connsiteY179" fmla="*/ 1037887 h 2549768"/>
                  <a:gd name="connsiteX180" fmla="*/ 1640219 w 2823151"/>
                  <a:gd name="connsiteY180" fmla="*/ 1044925 h 2549768"/>
                  <a:gd name="connsiteX181" fmla="*/ 1648339 w 2823151"/>
                  <a:gd name="connsiteY181" fmla="*/ 1048444 h 2549768"/>
                  <a:gd name="connsiteX182" fmla="*/ 1745512 w 2823151"/>
                  <a:gd name="connsiteY182" fmla="*/ 1085256 h 2549768"/>
                  <a:gd name="connsiteX183" fmla="*/ 1756339 w 2823151"/>
                  <a:gd name="connsiteY183" fmla="*/ 1090669 h 2549768"/>
                  <a:gd name="connsiteX184" fmla="*/ 1852429 w 2823151"/>
                  <a:gd name="connsiteY184" fmla="*/ 1143722 h 2549768"/>
                  <a:gd name="connsiteX185" fmla="*/ 1962865 w 2823151"/>
                  <a:gd name="connsiteY185" fmla="*/ 1205165 h 2549768"/>
                  <a:gd name="connsiteX186" fmla="*/ 2099827 w 2823151"/>
                  <a:gd name="connsiteY186" fmla="*/ 1282849 h 2549768"/>
                  <a:gd name="connsiteX187" fmla="*/ 2145571 w 2823151"/>
                  <a:gd name="connsiteY187" fmla="*/ 1316413 h 2549768"/>
                  <a:gd name="connsiteX188" fmla="*/ 2157751 w 2823151"/>
                  <a:gd name="connsiteY188" fmla="*/ 1347541 h 2549768"/>
                  <a:gd name="connsiteX189" fmla="*/ 2130954 w 2823151"/>
                  <a:gd name="connsiteY189" fmla="*/ 1434428 h 2549768"/>
                  <a:gd name="connsiteX190" fmla="*/ 2034052 w 2823151"/>
                  <a:gd name="connsiteY190" fmla="*/ 1545405 h 2549768"/>
                  <a:gd name="connsiteX191" fmla="*/ 1898985 w 2823151"/>
                  <a:gd name="connsiteY191" fmla="*/ 1686157 h 2549768"/>
                  <a:gd name="connsiteX192" fmla="*/ 1822654 w 2823151"/>
                  <a:gd name="connsiteY192" fmla="*/ 1754367 h 2549768"/>
                  <a:gd name="connsiteX193" fmla="*/ 1742264 w 2823151"/>
                  <a:gd name="connsiteY193" fmla="*/ 1844231 h 2549768"/>
                  <a:gd name="connsiteX194" fmla="*/ 1693813 w 2823151"/>
                  <a:gd name="connsiteY194" fmla="*/ 1938968 h 2549768"/>
                  <a:gd name="connsiteX195" fmla="*/ 1701933 w 2823151"/>
                  <a:gd name="connsiteY195" fmla="*/ 1973073 h 2549768"/>
                  <a:gd name="connsiteX196" fmla="*/ 1698685 w 2823151"/>
                  <a:gd name="connsiteY196" fmla="*/ 1987419 h 2549768"/>
                  <a:gd name="connsiteX197" fmla="*/ 1697602 w 2823151"/>
                  <a:gd name="connsiteY197" fmla="*/ 1997434 h 2549768"/>
                  <a:gd name="connsiteX198" fmla="*/ 1748489 w 2823151"/>
                  <a:gd name="connsiteY198" fmla="*/ 2055629 h 2549768"/>
                  <a:gd name="connsiteX199" fmla="*/ 1790444 w 2823151"/>
                  <a:gd name="connsiteY199" fmla="*/ 2082697 h 2549768"/>
                  <a:gd name="connsiteX200" fmla="*/ 1806143 w 2823151"/>
                  <a:gd name="connsiteY200" fmla="*/ 2100020 h 2549768"/>
                  <a:gd name="connsiteX201" fmla="*/ 1818865 w 2823151"/>
                  <a:gd name="connsiteY201" fmla="*/ 2107058 h 2549768"/>
                  <a:gd name="connsiteX202" fmla="*/ 1877331 w 2823151"/>
                  <a:gd name="connsiteY202" fmla="*/ 2117885 h 2549768"/>
                  <a:gd name="connsiteX203" fmla="*/ 1909541 w 2823151"/>
                  <a:gd name="connsiteY203" fmla="*/ 2160652 h 2549768"/>
                  <a:gd name="connsiteX204" fmla="*/ 1883015 w 2823151"/>
                  <a:gd name="connsiteY204" fmla="*/ 2198005 h 2549768"/>
                  <a:gd name="connsiteX205" fmla="*/ 1818594 w 2823151"/>
                  <a:gd name="connsiteY205" fmla="*/ 2210997 h 2549768"/>
                  <a:gd name="connsiteX206" fmla="*/ 1755797 w 2823151"/>
                  <a:gd name="connsiteY206" fmla="*/ 2209373 h 2549768"/>
                  <a:gd name="connsiteX207" fmla="*/ 1685422 w 2823151"/>
                  <a:gd name="connsiteY207" fmla="*/ 2189614 h 2549768"/>
                  <a:gd name="connsiteX208" fmla="*/ 1546294 w 2823151"/>
                  <a:gd name="connsiteY208" fmla="*/ 2131960 h 2549768"/>
                  <a:gd name="connsiteX209" fmla="*/ 1471588 w 2823151"/>
                  <a:gd name="connsiteY209" fmla="*/ 2105975 h 2549768"/>
                  <a:gd name="connsiteX210" fmla="*/ 1412310 w 2823151"/>
                  <a:gd name="connsiteY210" fmla="*/ 2073223 h 2549768"/>
                  <a:gd name="connsiteX211" fmla="*/ 1397964 w 2823151"/>
                  <a:gd name="connsiteY211" fmla="*/ 2052652 h 2549768"/>
                  <a:gd name="connsiteX212" fmla="*/ 1405813 w 2823151"/>
                  <a:gd name="connsiteY212" fmla="*/ 2032622 h 2549768"/>
                  <a:gd name="connsiteX213" fmla="*/ 1437482 w 2823151"/>
                  <a:gd name="connsiteY213" fmla="*/ 1993644 h 2549768"/>
                  <a:gd name="connsiteX214" fmla="*/ 1459407 w 2823151"/>
                  <a:gd name="connsiteY214" fmla="*/ 1950878 h 2549768"/>
                  <a:gd name="connsiteX215" fmla="*/ 1481061 w 2823151"/>
                  <a:gd name="connsiteY215" fmla="*/ 1913795 h 2549768"/>
                  <a:gd name="connsiteX216" fmla="*/ 1501633 w 2823151"/>
                  <a:gd name="connsiteY216" fmla="*/ 1904863 h 2549768"/>
                  <a:gd name="connsiteX217" fmla="*/ 1514084 w 2823151"/>
                  <a:gd name="connsiteY217" fmla="*/ 1901344 h 2549768"/>
                  <a:gd name="connsiteX218" fmla="*/ 1532219 w 2823151"/>
                  <a:gd name="connsiteY218" fmla="*/ 1878066 h 2549768"/>
                  <a:gd name="connsiteX219" fmla="*/ 1558475 w 2823151"/>
                  <a:gd name="connsiteY219" fmla="*/ 1840171 h 2549768"/>
                  <a:gd name="connsiteX220" fmla="*/ 1610174 w 2823151"/>
                  <a:gd name="connsiteY220" fmla="*/ 1774126 h 2549768"/>
                  <a:gd name="connsiteX221" fmla="*/ 1668369 w 2823151"/>
                  <a:gd name="connsiteY221" fmla="*/ 1683720 h 2549768"/>
                  <a:gd name="connsiteX222" fmla="*/ 1711407 w 2823151"/>
                  <a:gd name="connsiteY222" fmla="*/ 1613345 h 2549768"/>
                  <a:gd name="connsiteX223" fmla="*/ 1746594 w 2823151"/>
                  <a:gd name="connsiteY223" fmla="*/ 1547300 h 2549768"/>
                  <a:gd name="connsiteX224" fmla="*/ 1775557 w 2823151"/>
                  <a:gd name="connsiteY224" fmla="*/ 1502097 h 2549768"/>
                  <a:gd name="connsiteX225" fmla="*/ 1844309 w 2823151"/>
                  <a:gd name="connsiteY225" fmla="*/ 1426037 h 2549768"/>
                  <a:gd name="connsiteX226" fmla="*/ 1841060 w 2823151"/>
                  <a:gd name="connsiteY226" fmla="*/ 1414668 h 2549768"/>
                  <a:gd name="connsiteX227" fmla="*/ 1708700 w 2823151"/>
                  <a:gd name="connsiteY227" fmla="*/ 1392744 h 2549768"/>
                  <a:gd name="connsiteX228" fmla="*/ 1590685 w 2823151"/>
                  <a:gd name="connsiteY228" fmla="*/ 1377315 h 2549768"/>
                  <a:gd name="connsiteX229" fmla="*/ 1555497 w 2823151"/>
                  <a:gd name="connsiteY229" fmla="*/ 1368383 h 2549768"/>
                  <a:gd name="connsiteX230" fmla="*/ 1440460 w 2823151"/>
                  <a:gd name="connsiteY230" fmla="*/ 1338067 h 2549768"/>
                  <a:gd name="connsiteX231" fmla="*/ 1413122 w 2823151"/>
                  <a:gd name="connsiteY231" fmla="*/ 1329406 h 2549768"/>
                  <a:gd name="connsiteX232" fmla="*/ 1398505 w 2823151"/>
                  <a:gd name="connsiteY232" fmla="*/ 1331030 h 2549768"/>
                  <a:gd name="connsiteX233" fmla="*/ 1299438 w 2823151"/>
                  <a:gd name="connsiteY233" fmla="*/ 1406007 h 2549768"/>
                  <a:gd name="connsiteX234" fmla="*/ 1222024 w 2823151"/>
                  <a:gd name="connsiteY234" fmla="*/ 1480713 h 2549768"/>
                  <a:gd name="connsiteX235" fmla="*/ 1162476 w 2823151"/>
                  <a:gd name="connsiteY235" fmla="*/ 1534578 h 2549768"/>
                  <a:gd name="connsiteX236" fmla="*/ 1090746 w 2823151"/>
                  <a:gd name="connsiteY236" fmla="*/ 1594668 h 2549768"/>
                  <a:gd name="connsiteX237" fmla="*/ 939168 w 2823151"/>
                  <a:gd name="connsiteY237" fmla="*/ 1706999 h 2549768"/>
                  <a:gd name="connsiteX238" fmla="*/ 886386 w 2823151"/>
                  <a:gd name="connsiteY238" fmla="*/ 1748141 h 2549768"/>
                  <a:gd name="connsiteX239" fmla="*/ 768642 w 2823151"/>
                  <a:gd name="connsiteY239" fmla="*/ 1825284 h 2549768"/>
                  <a:gd name="connsiteX240" fmla="*/ 711259 w 2823151"/>
                  <a:gd name="connsiteY240" fmla="*/ 1855058 h 2549768"/>
                  <a:gd name="connsiteX241" fmla="*/ 632221 w 2823151"/>
                  <a:gd name="connsiteY241" fmla="*/ 1908111 h 2549768"/>
                  <a:gd name="connsiteX242" fmla="*/ 586477 w 2823151"/>
                  <a:gd name="connsiteY242" fmla="*/ 1940592 h 2549768"/>
                  <a:gd name="connsiteX243" fmla="*/ 505815 w 2823151"/>
                  <a:gd name="connsiteY243" fmla="*/ 1995539 h 2549768"/>
                  <a:gd name="connsiteX244" fmla="*/ 418387 w 2823151"/>
                  <a:gd name="connsiteY244" fmla="*/ 2056712 h 2549768"/>
                  <a:gd name="connsiteX245" fmla="*/ 321214 w 2823151"/>
                  <a:gd name="connsiteY245" fmla="*/ 2154697 h 2549768"/>
                  <a:gd name="connsiteX246" fmla="*/ 290357 w 2823151"/>
                  <a:gd name="connsiteY246" fmla="*/ 2183930 h 2549768"/>
                  <a:gd name="connsiteX247" fmla="*/ 275741 w 2823151"/>
                  <a:gd name="connsiteY247" fmla="*/ 2200170 h 2549768"/>
                  <a:gd name="connsiteX248" fmla="*/ 237034 w 2823151"/>
                  <a:gd name="connsiteY248" fmla="*/ 2243208 h 2549768"/>
                  <a:gd name="connsiteX249" fmla="*/ 233786 w 2823151"/>
                  <a:gd name="connsiteY249" fmla="*/ 2257283 h 2549768"/>
                  <a:gd name="connsiteX250" fmla="*/ 219170 w 2823151"/>
                  <a:gd name="connsiteY250" fmla="*/ 2286516 h 2549768"/>
                  <a:gd name="connsiteX251" fmla="*/ 201034 w 2823151"/>
                  <a:gd name="connsiteY251" fmla="*/ 2304381 h 2549768"/>
                  <a:gd name="connsiteX252" fmla="*/ 177756 w 2823151"/>
                  <a:gd name="connsiteY252" fmla="*/ 2340110 h 2549768"/>
                  <a:gd name="connsiteX253" fmla="*/ 165576 w 2823151"/>
                  <a:gd name="connsiteY253" fmla="*/ 2359328 h 2549768"/>
                  <a:gd name="connsiteX254" fmla="*/ 162869 w 2823151"/>
                  <a:gd name="connsiteY254" fmla="*/ 2363929 h 2549768"/>
                  <a:gd name="connsiteX255" fmla="*/ 148252 w 2823151"/>
                  <a:gd name="connsiteY255" fmla="*/ 2394516 h 2549768"/>
                  <a:gd name="connsiteX256" fmla="*/ 136884 w 2823151"/>
                  <a:gd name="connsiteY256" fmla="*/ 2424831 h 2549768"/>
                  <a:gd name="connsiteX257" fmla="*/ 101155 w 2823151"/>
                  <a:gd name="connsiteY257" fmla="*/ 2504139 h 2549768"/>
                  <a:gd name="connsiteX258" fmla="*/ 99260 w 2823151"/>
                  <a:gd name="connsiteY258" fmla="*/ 2511718 h 2549768"/>
                  <a:gd name="connsiteX259" fmla="*/ 70298 w 2823151"/>
                  <a:gd name="connsiteY259" fmla="*/ 2548530 h 2549768"/>
                  <a:gd name="connsiteX260" fmla="*/ 44313 w 2823151"/>
                  <a:gd name="connsiteY260" fmla="*/ 2550154 h 25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823151" h="2549768">
                    <a:moveTo>
                      <a:pt x="44313" y="2550154"/>
                    </a:moveTo>
                    <a:cubicBezTo>
                      <a:pt x="8584" y="2524711"/>
                      <a:pt x="3982" y="2485463"/>
                      <a:pt x="734" y="2446485"/>
                    </a:cubicBezTo>
                    <a:cubicBezTo>
                      <a:pt x="-1973" y="2414546"/>
                      <a:pt x="3170" y="2382606"/>
                      <a:pt x="10208" y="2351478"/>
                    </a:cubicBezTo>
                    <a:cubicBezTo>
                      <a:pt x="11832" y="2343629"/>
                      <a:pt x="12644" y="2335508"/>
                      <a:pt x="13185" y="2327388"/>
                    </a:cubicBezTo>
                    <a:cubicBezTo>
                      <a:pt x="18599" y="2259178"/>
                      <a:pt x="1005" y="2201794"/>
                      <a:pt x="1817" y="2133313"/>
                    </a:cubicBezTo>
                    <a:cubicBezTo>
                      <a:pt x="2087" y="2108411"/>
                      <a:pt x="3711" y="2083238"/>
                      <a:pt x="14268" y="2059960"/>
                    </a:cubicBezTo>
                    <a:cubicBezTo>
                      <a:pt x="24283" y="2037494"/>
                      <a:pt x="57847" y="2028562"/>
                      <a:pt x="74899" y="2046426"/>
                    </a:cubicBezTo>
                    <a:cubicBezTo>
                      <a:pt x="81125" y="2052923"/>
                      <a:pt x="92764" y="2051569"/>
                      <a:pt x="101967" y="2051840"/>
                    </a:cubicBezTo>
                    <a:cubicBezTo>
                      <a:pt x="110087" y="2052110"/>
                      <a:pt x="117937" y="2055088"/>
                      <a:pt x="125245" y="2058336"/>
                    </a:cubicBezTo>
                    <a:cubicBezTo>
                      <a:pt x="150147" y="2069163"/>
                      <a:pt x="173967" y="2064020"/>
                      <a:pt x="195079" y="2050486"/>
                    </a:cubicBezTo>
                    <a:cubicBezTo>
                      <a:pt x="245966" y="2018547"/>
                      <a:pt x="288733" y="1977133"/>
                      <a:pt x="328523" y="1931930"/>
                    </a:cubicBezTo>
                    <a:cubicBezTo>
                      <a:pt x="352613" y="1904592"/>
                      <a:pt x="376974" y="1877524"/>
                      <a:pt x="403771" y="1852893"/>
                    </a:cubicBezTo>
                    <a:cubicBezTo>
                      <a:pt x="429485" y="1829074"/>
                      <a:pt x="451410" y="1802006"/>
                      <a:pt x="473064" y="1774668"/>
                    </a:cubicBezTo>
                    <a:cubicBezTo>
                      <a:pt x="499049" y="1741916"/>
                      <a:pt x="530447" y="1716202"/>
                      <a:pt x="568071" y="1697796"/>
                    </a:cubicBezTo>
                    <a:cubicBezTo>
                      <a:pt x="595680" y="1684262"/>
                      <a:pt x="622206" y="1668563"/>
                      <a:pt x="649003" y="1653405"/>
                    </a:cubicBezTo>
                    <a:cubicBezTo>
                      <a:pt x="667950" y="1642578"/>
                      <a:pt x="689334" y="1635811"/>
                      <a:pt x="708823" y="1625255"/>
                    </a:cubicBezTo>
                    <a:cubicBezTo>
                      <a:pt x="715319" y="1621736"/>
                      <a:pt x="722356" y="1618758"/>
                      <a:pt x="727499" y="1613886"/>
                    </a:cubicBezTo>
                    <a:cubicBezTo>
                      <a:pt x="750236" y="1593585"/>
                      <a:pt x="774326" y="1574909"/>
                      <a:pt x="795168" y="1552713"/>
                    </a:cubicBezTo>
                    <a:cubicBezTo>
                      <a:pt x="805454" y="1541886"/>
                      <a:pt x="811950" y="1528082"/>
                      <a:pt x="820341" y="1515631"/>
                    </a:cubicBezTo>
                    <a:cubicBezTo>
                      <a:pt x="836582" y="1491811"/>
                      <a:pt x="852552" y="1467450"/>
                      <a:pt x="867439" y="1442819"/>
                    </a:cubicBezTo>
                    <a:cubicBezTo>
                      <a:pt x="899649" y="1389496"/>
                      <a:pt x="935108" y="1338879"/>
                      <a:pt x="981393" y="1296383"/>
                    </a:cubicBezTo>
                    <a:cubicBezTo>
                      <a:pt x="993303" y="1285556"/>
                      <a:pt x="1004671" y="1273917"/>
                      <a:pt x="1016581" y="1263090"/>
                    </a:cubicBezTo>
                    <a:cubicBezTo>
                      <a:pt x="1029303" y="1251451"/>
                      <a:pt x="1035258" y="1235210"/>
                      <a:pt x="1046356" y="1222759"/>
                    </a:cubicBezTo>
                    <a:cubicBezTo>
                      <a:pt x="1063137" y="1203812"/>
                      <a:pt x="1060431" y="1179722"/>
                      <a:pt x="1065303" y="1157797"/>
                    </a:cubicBezTo>
                    <a:cubicBezTo>
                      <a:pt x="1075859" y="1109617"/>
                      <a:pt x="1086686" y="1061707"/>
                      <a:pt x="1114566" y="1020023"/>
                    </a:cubicBezTo>
                    <a:cubicBezTo>
                      <a:pt x="1129182" y="998098"/>
                      <a:pt x="1147588" y="979963"/>
                      <a:pt x="1167618" y="962910"/>
                    </a:cubicBezTo>
                    <a:cubicBezTo>
                      <a:pt x="1180611" y="951813"/>
                      <a:pt x="1196851" y="945858"/>
                      <a:pt x="1210385" y="936113"/>
                    </a:cubicBezTo>
                    <a:cubicBezTo>
                      <a:pt x="1228250" y="923392"/>
                      <a:pt x="1248280" y="914189"/>
                      <a:pt x="1265603" y="900925"/>
                    </a:cubicBezTo>
                    <a:cubicBezTo>
                      <a:pt x="1268581" y="898760"/>
                      <a:pt x="1271558" y="896865"/>
                      <a:pt x="1275348" y="896053"/>
                    </a:cubicBezTo>
                    <a:cubicBezTo>
                      <a:pt x="1294565" y="892805"/>
                      <a:pt x="1305934" y="878459"/>
                      <a:pt x="1319738" y="866279"/>
                    </a:cubicBezTo>
                    <a:cubicBezTo>
                      <a:pt x="1335708" y="851933"/>
                      <a:pt x="1346806" y="831632"/>
                      <a:pt x="1368189" y="823783"/>
                    </a:cubicBezTo>
                    <a:cubicBezTo>
                      <a:pt x="1382265" y="818640"/>
                      <a:pt x="1391197" y="808084"/>
                      <a:pt x="1397152" y="795362"/>
                    </a:cubicBezTo>
                    <a:cubicBezTo>
                      <a:pt x="1403648" y="781557"/>
                      <a:pt x="1412310" y="770189"/>
                      <a:pt x="1426926" y="764505"/>
                    </a:cubicBezTo>
                    <a:cubicBezTo>
                      <a:pt x="1432610" y="762339"/>
                      <a:pt x="1436400" y="757467"/>
                      <a:pt x="1438565" y="753136"/>
                    </a:cubicBezTo>
                    <a:cubicBezTo>
                      <a:pt x="1447497" y="735272"/>
                      <a:pt x="1462926" y="723091"/>
                      <a:pt x="1474294" y="707121"/>
                    </a:cubicBezTo>
                    <a:cubicBezTo>
                      <a:pt x="1485663" y="691422"/>
                      <a:pt x="1494324" y="673828"/>
                      <a:pt x="1506234" y="658400"/>
                    </a:cubicBezTo>
                    <a:cubicBezTo>
                      <a:pt x="1512189" y="650550"/>
                      <a:pt x="1517332" y="642159"/>
                      <a:pt x="1524369" y="635122"/>
                    </a:cubicBezTo>
                    <a:cubicBezTo>
                      <a:pt x="1566053" y="592084"/>
                      <a:pt x="1603136" y="544986"/>
                      <a:pt x="1642384" y="499784"/>
                    </a:cubicBezTo>
                    <a:cubicBezTo>
                      <a:pt x="1655377" y="484626"/>
                      <a:pt x="1669452" y="470551"/>
                      <a:pt x="1685151" y="458370"/>
                    </a:cubicBezTo>
                    <a:cubicBezTo>
                      <a:pt x="1710595" y="438340"/>
                      <a:pt x="1727647" y="411814"/>
                      <a:pt x="1744429" y="385017"/>
                    </a:cubicBezTo>
                    <a:cubicBezTo>
                      <a:pt x="1750655" y="374731"/>
                      <a:pt x="1748760" y="368506"/>
                      <a:pt x="1738745" y="361739"/>
                    </a:cubicBezTo>
                    <a:cubicBezTo>
                      <a:pt x="1703557" y="338731"/>
                      <a:pt x="1671076" y="312746"/>
                      <a:pt x="1641031" y="283513"/>
                    </a:cubicBezTo>
                    <a:cubicBezTo>
                      <a:pt x="1628850" y="271333"/>
                      <a:pt x="1615046" y="260777"/>
                      <a:pt x="1602595" y="248867"/>
                    </a:cubicBezTo>
                    <a:cubicBezTo>
                      <a:pt x="1597723" y="244265"/>
                      <a:pt x="1592580" y="242641"/>
                      <a:pt x="1585813" y="242912"/>
                    </a:cubicBezTo>
                    <a:cubicBezTo>
                      <a:pt x="1542234" y="244536"/>
                      <a:pt x="1498384" y="246701"/>
                      <a:pt x="1455076" y="238311"/>
                    </a:cubicBezTo>
                    <a:cubicBezTo>
                      <a:pt x="1424761" y="232356"/>
                      <a:pt x="1394716" y="224235"/>
                      <a:pt x="1364129" y="221258"/>
                    </a:cubicBezTo>
                    <a:cubicBezTo>
                      <a:pt x="1303769" y="215574"/>
                      <a:pt x="1243137" y="216656"/>
                      <a:pt x="1182776" y="226401"/>
                    </a:cubicBezTo>
                    <a:cubicBezTo>
                      <a:pt x="1167077" y="228837"/>
                      <a:pt x="1152190" y="230732"/>
                      <a:pt x="1140010" y="243724"/>
                    </a:cubicBezTo>
                    <a:cubicBezTo>
                      <a:pt x="1132972" y="251303"/>
                      <a:pt x="1119979" y="252386"/>
                      <a:pt x="1109694" y="255904"/>
                    </a:cubicBezTo>
                    <a:cubicBezTo>
                      <a:pt x="1080190" y="266461"/>
                      <a:pt x="1055559" y="283513"/>
                      <a:pt x="1039318" y="310852"/>
                    </a:cubicBezTo>
                    <a:cubicBezTo>
                      <a:pt x="1034716" y="318431"/>
                      <a:pt x="1036070" y="327904"/>
                      <a:pt x="1035258" y="336837"/>
                    </a:cubicBezTo>
                    <a:cubicBezTo>
                      <a:pt x="1034716" y="341167"/>
                      <a:pt x="1038777" y="348476"/>
                      <a:pt x="1030115" y="348746"/>
                    </a:cubicBezTo>
                    <a:cubicBezTo>
                      <a:pt x="1021724" y="349017"/>
                      <a:pt x="1010356" y="353077"/>
                      <a:pt x="1007378" y="341438"/>
                    </a:cubicBezTo>
                    <a:cubicBezTo>
                      <a:pt x="1001423" y="317348"/>
                      <a:pt x="993574" y="292716"/>
                      <a:pt x="1014686" y="271062"/>
                    </a:cubicBezTo>
                    <a:cubicBezTo>
                      <a:pt x="1020100" y="265378"/>
                      <a:pt x="1021453" y="257258"/>
                      <a:pt x="1023348" y="249950"/>
                    </a:cubicBezTo>
                    <a:cubicBezTo>
                      <a:pt x="1024972" y="244536"/>
                      <a:pt x="1020912" y="242912"/>
                      <a:pt x="1017393" y="241017"/>
                    </a:cubicBezTo>
                    <a:cubicBezTo>
                      <a:pt x="998987" y="231002"/>
                      <a:pt x="979228" y="231544"/>
                      <a:pt x="960551" y="236957"/>
                    </a:cubicBezTo>
                    <a:cubicBezTo>
                      <a:pt x="928882" y="246160"/>
                      <a:pt x="896942" y="246701"/>
                      <a:pt x="864461" y="246431"/>
                    </a:cubicBezTo>
                    <a:cubicBezTo>
                      <a:pt x="854988" y="246431"/>
                      <a:pt x="850386" y="241288"/>
                      <a:pt x="850115" y="232085"/>
                    </a:cubicBezTo>
                    <a:cubicBezTo>
                      <a:pt x="849845" y="222882"/>
                      <a:pt x="849845" y="213408"/>
                      <a:pt x="862296" y="212326"/>
                    </a:cubicBezTo>
                    <a:cubicBezTo>
                      <a:pt x="891800" y="209619"/>
                      <a:pt x="919679" y="200416"/>
                      <a:pt x="948371" y="194461"/>
                    </a:cubicBezTo>
                    <a:cubicBezTo>
                      <a:pt x="954326" y="193378"/>
                      <a:pt x="960822" y="191754"/>
                      <a:pt x="962987" y="184446"/>
                    </a:cubicBezTo>
                    <a:cubicBezTo>
                      <a:pt x="960551" y="181198"/>
                      <a:pt x="956762" y="182551"/>
                      <a:pt x="953784" y="182551"/>
                    </a:cubicBezTo>
                    <a:cubicBezTo>
                      <a:pt x="920221" y="182822"/>
                      <a:pt x="886927" y="180115"/>
                      <a:pt x="853634" y="176867"/>
                    </a:cubicBezTo>
                    <a:cubicBezTo>
                      <a:pt x="837123" y="175243"/>
                      <a:pt x="828461" y="158190"/>
                      <a:pt x="836852" y="144115"/>
                    </a:cubicBezTo>
                    <a:cubicBezTo>
                      <a:pt x="840642" y="137890"/>
                      <a:pt x="847138" y="138702"/>
                      <a:pt x="852822" y="138702"/>
                    </a:cubicBezTo>
                    <a:cubicBezTo>
                      <a:pt x="888010" y="138972"/>
                      <a:pt x="923469" y="138972"/>
                      <a:pt x="958657" y="141409"/>
                    </a:cubicBezTo>
                    <a:cubicBezTo>
                      <a:pt x="962446" y="141679"/>
                      <a:pt x="966777" y="143574"/>
                      <a:pt x="970566" y="137890"/>
                    </a:cubicBezTo>
                    <a:cubicBezTo>
                      <a:pt x="959739" y="133288"/>
                      <a:pt x="948641" y="132206"/>
                      <a:pt x="938356" y="128416"/>
                    </a:cubicBezTo>
                    <a:cubicBezTo>
                      <a:pt x="918867" y="121108"/>
                      <a:pt x="898025" y="117318"/>
                      <a:pt x="879078" y="108386"/>
                    </a:cubicBezTo>
                    <a:cubicBezTo>
                      <a:pt x="867168" y="102702"/>
                      <a:pt x="864461" y="94852"/>
                      <a:pt x="869604" y="82130"/>
                    </a:cubicBezTo>
                    <a:cubicBezTo>
                      <a:pt x="873935" y="71303"/>
                      <a:pt x="880702" y="67514"/>
                      <a:pt x="892612" y="72927"/>
                    </a:cubicBezTo>
                    <a:cubicBezTo>
                      <a:pt x="922657" y="86732"/>
                      <a:pt x="956762" y="86191"/>
                      <a:pt x="986536" y="100536"/>
                    </a:cubicBezTo>
                    <a:cubicBezTo>
                      <a:pt x="991408" y="102973"/>
                      <a:pt x="993032" y="99454"/>
                      <a:pt x="995468" y="96747"/>
                    </a:cubicBezTo>
                    <a:cubicBezTo>
                      <a:pt x="998446" y="93499"/>
                      <a:pt x="998175" y="90792"/>
                      <a:pt x="995468" y="87003"/>
                    </a:cubicBezTo>
                    <a:cubicBezTo>
                      <a:pt x="983829" y="71303"/>
                      <a:pt x="970837" y="56958"/>
                      <a:pt x="957574" y="43153"/>
                    </a:cubicBezTo>
                    <a:cubicBezTo>
                      <a:pt x="952972" y="38281"/>
                      <a:pt x="947829" y="34221"/>
                      <a:pt x="943228" y="29619"/>
                    </a:cubicBezTo>
                    <a:cubicBezTo>
                      <a:pt x="936190" y="22852"/>
                      <a:pt x="935108" y="14191"/>
                      <a:pt x="940251" y="6612"/>
                    </a:cubicBezTo>
                    <a:cubicBezTo>
                      <a:pt x="945935" y="-1508"/>
                      <a:pt x="954867" y="-1238"/>
                      <a:pt x="962987" y="2552"/>
                    </a:cubicBezTo>
                    <a:cubicBezTo>
                      <a:pt x="967589" y="4717"/>
                      <a:pt x="971649" y="8236"/>
                      <a:pt x="975438" y="11484"/>
                    </a:cubicBezTo>
                    <a:cubicBezTo>
                      <a:pt x="982476" y="17439"/>
                      <a:pt x="988972" y="23935"/>
                      <a:pt x="995739" y="29890"/>
                    </a:cubicBezTo>
                    <a:cubicBezTo>
                      <a:pt x="1040942" y="70221"/>
                      <a:pt x="1040942" y="69950"/>
                      <a:pt x="1100491" y="81318"/>
                    </a:cubicBezTo>
                    <a:cubicBezTo>
                      <a:pt x="1121062" y="85108"/>
                      <a:pt x="1141092" y="91063"/>
                      <a:pt x="1159498" y="101890"/>
                    </a:cubicBezTo>
                    <a:cubicBezTo>
                      <a:pt x="1175468" y="111363"/>
                      <a:pt x="1193603" y="109469"/>
                      <a:pt x="1211197" y="106762"/>
                    </a:cubicBezTo>
                    <a:cubicBezTo>
                      <a:pt x="1273723" y="97559"/>
                      <a:pt x="1336250" y="88356"/>
                      <a:pt x="1399047" y="83484"/>
                    </a:cubicBezTo>
                    <a:cubicBezTo>
                      <a:pt x="1459949" y="78882"/>
                      <a:pt x="1521121" y="82401"/>
                      <a:pt x="1581753" y="88897"/>
                    </a:cubicBezTo>
                    <a:cubicBezTo>
                      <a:pt x="1588790" y="89709"/>
                      <a:pt x="1595557" y="90521"/>
                      <a:pt x="1602595" y="90521"/>
                    </a:cubicBezTo>
                    <a:cubicBezTo>
                      <a:pt x="1617753" y="90251"/>
                      <a:pt x="1631287" y="94311"/>
                      <a:pt x="1643467" y="104055"/>
                    </a:cubicBezTo>
                    <a:cubicBezTo>
                      <a:pt x="1666204" y="122461"/>
                      <a:pt x="1694354" y="131393"/>
                      <a:pt x="1720610" y="143033"/>
                    </a:cubicBezTo>
                    <a:cubicBezTo>
                      <a:pt x="1741993" y="152506"/>
                      <a:pt x="1762835" y="163604"/>
                      <a:pt x="1783948" y="173890"/>
                    </a:cubicBezTo>
                    <a:cubicBezTo>
                      <a:pt x="1787737" y="175784"/>
                      <a:pt x="1791797" y="178220"/>
                      <a:pt x="1796128" y="179032"/>
                    </a:cubicBezTo>
                    <a:cubicBezTo>
                      <a:pt x="1830775" y="186611"/>
                      <a:pt x="1861632" y="202852"/>
                      <a:pt x="1891135" y="221258"/>
                    </a:cubicBezTo>
                    <a:cubicBezTo>
                      <a:pt x="1918203" y="238040"/>
                      <a:pt x="1948248" y="248055"/>
                      <a:pt x="1976940" y="261047"/>
                    </a:cubicBezTo>
                    <a:cubicBezTo>
                      <a:pt x="2003737" y="273228"/>
                      <a:pt x="2027015" y="290280"/>
                      <a:pt x="2044338" y="314370"/>
                    </a:cubicBezTo>
                    <a:cubicBezTo>
                      <a:pt x="2048398" y="320055"/>
                      <a:pt x="2053000" y="325198"/>
                      <a:pt x="2058955" y="328987"/>
                    </a:cubicBezTo>
                    <a:cubicBezTo>
                      <a:pt x="2065992" y="333859"/>
                      <a:pt x="2077902" y="329799"/>
                      <a:pt x="2077631" y="321408"/>
                    </a:cubicBezTo>
                    <a:cubicBezTo>
                      <a:pt x="2077090" y="297859"/>
                      <a:pt x="2089270" y="281889"/>
                      <a:pt x="2105782" y="267002"/>
                    </a:cubicBezTo>
                    <a:cubicBezTo>
                      <a:pt x="2116067" y="257799"/>
                      <a:pt x="2124458" y="246972"/>
                      <a:pt x="2135556" y="238311"/>
                    </a:cubicBezTo>
                    <a:cubicBezTo>
                      <a:pt x="2151526" y="226130"/>
                      <a:pt x="2169390" y="219634"/>
                      <a:pt x="2188067" y="213679"/>
                    </a:cubicBezTo>
                    <a:cubicBezTo>
                      <a:pt x="2233541" y="198521"/>
                      <a:pt x="2279826" y="200687"/>
                      <a:pt x="2326112" y="207724"/>
                    </a:cubicBezTo>
                    <a:cubicBezTo>
                      <a:pt x="2340187" y="209890"/>
                      <a:pt x="2353180" y="215574"/>
                      <a:pt x="2362382" y="229649"/>
                    </a:cubicBezTo>
                    <a:cubicBezTo>
                      <a:pt x="2367525" y="237769"/>
                      <a:pt x="2378352" y="244536"/>
                      <a:pt x="2390533" y="244536"/>
                    </a:cubicBezTo>
                    <a:cubicBezTo>
                      <a:pt x="2398924" y="244536"/>
                      <a:pt x="2406773" y="245348"/>
                      <a:pt x="2411916" y="253198"/>
                    </a:cubicBezTo>
                    <a:cubicBezTo>
                      <a:pt x="2413811" y="255904"/>
                      <a:pt x="2417330" y="257799"/>
                      <a:pt x="2420578" y="257529"/>
                    </a:cubicBezTo>
                    <a:cubicBezTo>
                      <a:pt x="2437089" y="256446"/>
                      <a:pt x="2441149" y="269168"/>
                      <a:pt x="2445751" y="280536"/>
                    </a:cubicBezTo>
                    <a:cubicBezTo>
                      <a:pt x="2448728" y="287574"/>
                      <a:pt x="2452518" y="292175"/>
                      <a:pt x="2459284" y="295423"/>
                    </a:cubicBezTo>
                    <a:cubicBezTo>
                      <a:pt x="2496096" y="313829"/>
                      <a:pt x="2517751" y="351453"/>
                      <a:pt x="2512608" y="393949"/>
                    </a:cubicBezTo>
                    <a:cubicBezTo>
                      <a:pt x="2512066" y="397468"/>
                      <a:pt x="2512878" y="400445"/>
                      <a:pt x="2513420" y="403694"/>
                    </a:cubicBezTo>
                    <a:cubicBezTo>
                      <a:pt x="2516939" y="419393"/>
                      <a:pt x="2510442" y="432927"/>
                      <a:pt x="2502322" y="445107"/>
                    </a:cubicBezTo>
                    <a:cubicBezTo>
                      <a:pt x="2497720" y="452145"/>
                      <a:pt x="2487976" y="452686"/>
                      <a:pt x="2479856" y="450250"/>
                    </a:cubicBezTo>
                    <a:cubicBezTo>
                      <a:pt x="2466864" y="446460"/>
                      <a:pt x="2453600" y="447272"/>
                      <a:pt x="2440608" y="445107"/>
                    </a:cubicBezTo>
                    <a:cubicBezTo>
                      <a:pt x="2435736" y="444295"/>
                      <a:pt x="2434112" y="446460"/>
                      <a:pt x="2433029" y="450520"/>
                    </a:cubicBezTo>
                    <a:cubicBezTo>
                      <a:pt x="2429781" y="463513"/>
                      <a:pt x="2422473" y="475423"/>
                      <a:pt x="2421931" y="489227"/>
                    </a:cubicBezTo>
                    <a:cubicBezTo>
                      <a:pt x="2421661" y="496535"/>
                      <a:pt x="2415435" y="499513"/>
                      <a:pt x="2408939" y="500866"/>
                    </a:cubicBezTo>
                    <a:cubicBezTo>
                      <a:pt x="2400277" y="502761"/>
                      <a:pt x="2397300" y="507904"/>
                      <a:pt x="2397570" y="516836"/>
                    </a:cubicBezTo>
                    <a:cubicBezTo>
                      <a:pt x="2398112" y="539032"/>
                      <a:pt x="2392157" y="560415"/>
                      <a:pt x="2387826" y="582069"/>
                    </a:cubicBezTo>
                    <a:cubicBezTo>
                      <a:pt x="2386202" y="589919"/>
                      <a:pt x="2381871" y="593437"/>
                      <a:pt x="2374021" y="593167"/>
                    </a:cubicBezTo>
                    <a:cubicBezTo>
                      <a:pt x="2370774" y="593167"/>
                      <a:pt x="2367255" y="593437"/>
                      <a:pt x="2364277" y="592625"/>
                    </a:cubicBezTo>
                    <a:cubicBezTo>
                      <a:pt x="2352909" y="589107"/>
                      <a:pt x="2345059" y="591813"/>
                      <a:pt x="2341811" y="603723"/>
                    </a:cubicBezTo>
                    <a:cubicBezTo>
                      <a:pt x="2341811" y="603994"/>
                      <a:pt x="2341540" y="604535"/>
                      <a:pt x="2341270" y="604535"/>
                    </a:cubicBezTo>
                    <a:cubicBezTo>
                      <a:pt x="2326653" y="612655"/>
                      <a:pt x="2318533" y="630791"/>
                      <a:pt x="2299315" y="631873"/>
                    </a:cubicBezTo>
                    <a:cubicBezTo>
                      <a:pt x="2294984" y="632144"/>
                      <a:pt x="2291736" y="634580"/>
                      <a:pt x="2289300" y="638099"/>
                    </a:cubicBezTo>
                    <a:cubicBezTo>
                      <a:pt x="2286864" y="641618"/>
                      <a:pt x="2287135" y="644595"/>
                      <a:pt x="2291736" y="645678"/>
                    </a:cubicBezTo>
                    <a:cubicBezTo>
                      <a:pt x="2302563" y="647843"/>
                      <a:pt x="2311766" y="651903"/>
                      <a:pt x="2317992" y="661648"/>
                    </a:cubicBezTo>
                    <a:cubicBezTo>
                      <a:pt x="2318804" y="663001"/>
                      <a:pt x="2322052" y="663272"/>
                      <a:pt x="2323946" y="664084"/>
                    </a:cubicBezTo>
                    <a:cubicBezTo>
                      <a:pt x="2352367" y="676264"/>
                      <a:pt x="2380247" y="688986"/>
                      <a:pt x="2402713" y="711452"/>
                    </a:cubicBezTo>
                    <a:cubicBezTo>
                      <a:pt x="2411646" y="720385"/>
                      <a:pt x="2423285" y="726881"/>
                      <a:pt x="2434382" y="733106"/>
                    </a:cubicBezTo>
                    <a:cubicBezTo>
                      <a:pt x="2443856" y="738520"/>
                      <a:pt x="2453600" y="735813"/>
                      <a:pt x="2462803" y="730670"/>
                    </a:cubicBezTo>
                    <a:cubicBezTo>
                      <a:pt x="2469570" y="726881"/>
                      <a:pt x="2475254" y="721467"/>
                      <a:pt x="2480127" y="715512"/>
                    </a:cubicBezTo>
                    <a:cubicBezTo>
                      <a:pt x="2506924" y="683573"/>
                      <a:pt x="2539134" y="655693"/>
                      <a:pt x="2562141" y="620505"/>
                    </a:cubicBezTo>
                    <a:cubicBezTo>
                      <a:pt x="2592186" y="574761"/>
                      <a:pt x="2618171" y="526580"/>
                      <a:pt x="2633870" y="473799"/>
                    </a:cubicBezTo>
                    <a:cubicBezTo>
                      <a:pt x="2637119" y="463242"/>
                      <a:pt x="2637119" y="452145"/>
                      <a:pt x="2630893" y="441859"/>
                    </a:cubicBezTo>
                    <a:cubicBezTo>
                      <a:pt x="2627645" y="436716"/>
                      <a:pt x="2624938" y="430490"/>
                      <a:pt x="2624126" y="424536"/>
                    </a:cubicBezTo>
                    <a:cubicBezTo>
                      <a:pt x="2621961" y="406942"/>
                      <a:pt x="2614111" y="391513"/>
                      <a:pt x="2606262" y="376355"/>
                    </a:cubicBezTo>
                    <a:cubicBezTo>
                      <a:pt x="2595705" y="355513"/>
                      <a:pt x="2579194" y="339002"/>
                      <a:pt x="2556728" y="330070"/>
                    </a:cubicBezTo>
                    <a:cubicBezTo>
                      <a:pt x="2550232" y="327634"/>
                      <a:pt x="2545360" y="324927"/>
                      <a:pt x="2546442" y="317077"/>
                    </a:cubicBezTo>
                    <a:cubicBezTo>
                      <a:pt x="2547525" y="308957"/>
                      <a:pt x="2553750" y="308686"/>
                      <a:pt x="2559705" y="308416"/>
                    </a:cubicBezTo>
                    <a:cubicBezTo>
                      <a:pt x="2570803" y="307874"/>
                      <a:pt x="2581901" y="307333"/>
                      <a:pt x="2592728" y="309769"/>
                    </a:cubicBezTo>
                    <a:cubicBezTo>
                      <a:pt x="2603826" y="312205"/>
                      <a:pt x="2613029" y="317077"/>
                      <a:pt x="2619795" y="326822"/>
                    </a:cubicBezTo>
                    <a:cubicBezTo>
                      <a:pt x="2634953" y="348476"/>
                      <a:pt x="2647404" y="347664"/>
                      <a:pt x="2658502" y="324386"/>
                    </a:cubicBezTo>
                    <a:cubicBezTo>
                      <a:pt x="2666893" y="307333"/>
                      <a:pt x="2673389" y="289468"/>
                      <a:pt x="2674201" y="269709"/>
                    </a:cubicBezTo>
                    <a:cubicBezTo>
                      <a:pt x="2675284" y="249950"/>
                      <a:pt x="2682051" y="231002"/>
                      <a:pt x="2688006" y="212055"/>
                    </a:cubicBezTo>
                    <a:cubicBezTo>
                      <a:pt x="2691254" y="202311"/>
                      <a:pt x="2700998" y="198792"/>
                      <a:pt x="2711555" y="201769"/>
                    </a:cubicBezTo>
                    <a:cubicBezTo>
                      <a:pt x="2721299" y="204476"/>
                      <a:pt x="2720758" y="212596"/>
                      <a:pt x="2719675" y="219634"/>
                    </a:cubicBezTo>
                    <a:cubicBezTo>
                      <a:pt x="2718051" y="231002"/>
                      <a:pt x="2715073" y="242371"/>
                      <a:pt x="2712096" y="257258"/>
                    </a:cubicBezTo>
                    <a:cubicBezTo>
                      <a:pt x="2719133" y="247514"/>
                      <a:pt x="2721840" y="239123"/>
                      <a:pt x="2724006" y="230732"/>
                    </a:cubicBezTo>
                    <a:cubicBezTo>
                      <a:pt x="2726442" y="220446"/>
                      <a:pt x="2729419" y="210160"/>
                      <a:pt x="2734833" y="200687"/>
                    </a:cubicBezTo>
                    <a:cubicBezTo>
                      <a:pt x="2739705" y="192025"/>
                      <a:pt x="2747825" y="189318"/>
                      <a:pt x="2757299" y="193378"/>
                    </a:cubicBezTo>
                    <a:cubicBezTo>
                      <a:pt x="2765961" y="196897"/>
                      <a:pt x="2768667" y="203393"/>
                      <a:pt x="2765419" y="212055"/>
                    </a:cubicBezTo>
                    <a:cubicBezTo>
                      <a:pt x="2763524" y="216927"/>
                      <a:pt x="2764607" y="218551"/>
                      <a:pt x="2769479" y="219363"/>
                    </a:cubicBezTo>
                    <a:cubicBezTo>
                      <a:pt x="2780306" y="220987"/>
                      <a:pt x="2783825" y="228296"/>
                      <a:pt x="2782742" y="238581"/>
                    </a:cubicBezTo>
                    <a:cubicBezTo>
                      <a:pt x="2779765" y="266190"/>
                      <a:pt x="2778682" y="294340"/>
                      <a:pt x="2770291" y="321137"/>
                    </a:cubicBezTo>
                    <a:cubicBezTo>
                      <a:pt x="2768667" y="326280"/>
                      <a:pt x="2766773" y="331694"/>
                      <a:pt x="2773269" y="337378"/>
                    </a:cubicBezTo>
                    <a:cubicBezTo>
                      <a:pt x="2776788" y="320055"/>
                      <a:pt x="2789239" y="307333"/>
                      <a:pt x="2792216" y="290551"/>
                    </a:cubicBezTo>
                    <a:cubicBezTo>
                      <a:pt x="2793299" y="284867"/>
                      <a:pt x="2795464" y="279183"/>
                      <a:pt x="2798442" y="274310"/>
                    </a:cubicBezTo>
                    <a:cubicBezTo>
                      <a:pt x="2803585" y="265649"/>
                      <a:pt x="2813870" y="266190"/>
                      <a:pt x="2823885" y="275122"/>
                    </a:cubicBezTo>
                    <a:cubicBezTo>
                      <a:pt x="2823885" y="282431"/>
                      <a:pt x="2823885" y="289739"/>
                      <a:pt x="2823885" y="297047"/>
                    </a:cubicBezTo>
                    <a:cubicBezTo>
                      <a:pt x="2815765" y="318431"/>
                      <a:pt x="2807645" y="340085"/>
                      <a:pt x="2799253" y="361468"/>
                    </a:cubicBezTo>
                    <a:cubicBezTo>
                      <a:pt x="2797359" y="366611"/>
                      <a:pt x="2798712" y="371754"/>
                      <a:pt x="2798171" y="376897"/>
                    </a:cubicBezTo>
                    <a:cubicBezTo>
                      <a:pt x="2796276" y="398280"/>
                      <a:pt x="2788156" y="418039"/>
                      <a:pt x="2780848" y="438069"/>
                    </a:cubicBezTo>
                    <a:cubicBezTo>
                      <a:pt x="2772998" y="459453"/>
                      <a:pt x="2759464" y="477047"/>
                      <a:pt x="2745660" y="494641"/>
                    </a:cubicBezTo>
                    <a:cubicBezTo>
                      <a:pt x="2725088" y="520626"/>
                      <a:pt x="2716156" y="552295"/>
                      <a:pt x="2707224" y="583964"/>
                    </a:cubicBezTo>
                    <a:cubicBezTo>
                      <a:pt x="2698292" y="614821"/>
                      <a:pt x="2686923" y="645137"/>
                      <a:pt x="2675555" y="675182"/>
                    </a:cubicBezTo>
                    <a:cubicBezTo>
                      <a:pt x="2660126" y="715242"/>
                      <a:pt x="2639013" y="752054"/>
                      <a:pt x="2616277" y="788054"/>
                    </a:cubicBezTo>
                    <a:cubicBezTo>
                      <a:pt x="2600307" y="813226"/>
                      <a:pt x="2584878" y="839211"/>
                      <a:pt x="2565389" y="862219"/>
                    </a:cubicBezTo>
                    <a:cubicBezTo>
                      <a:pt x="2557540" y="871422"/>
                      <a:pt x="2550502" y="881437"/>
                      <a:pt x="2543735" y="891452"/>
                    </a:cubicBezTo>
                    <a:cubicBezTo>
                      <a:pt x="2531284" y="910128"/>
                      <a:pt x="2516939" y="916895"/>
                      <a:pt x="2494743" y="911752"/>
                    </a:cubicBezTo>
                    <a:cubicBezTo>
                      <a:pt x="2477149" y="907692"/>
                      <a:pt x="2459555" y="903362"/>
                      <a:pt x="2442773" y="897136"/>
                    </a:cubicBezTo>
                    <a:cubicBezTo>
                      <a:pt x="2396488" y="880625"/>
                      <a:pt x="2348849" y="867903"/>
                      <a:pt x="2302563" y="851392"/>
                    </a:cubicBezTo>
                    <a:cubicBezTo>
                      <a:pt x="2264668" y="837858"/>
                      <a:pt x="2227315" y="821888"/>
                      <a:pt x="2193481" y="799693"/>
                    </a:cubicBezTo>
                    <a:cubicBezTo>
                      <a:pt x="2189691" y="797256"/>
                      <a:pt x="2185360" y="795903"/>
                      <a:pt x="2180759" y="797527"/>
                    </a:cubicBezTo>
                    <a:cubicBezTo>
                      <a:pt x="2171014" y="801046"/>
                      <a:pt x="2164789" y="796444"/>
                      <a:pt x="2158834" y="789678"/>
                    </a:cubicBezTo>
                    <a:cubicBezTo>
                      <a:pt x="2145030" y="774520"/>
                      <a:pt x="2131225" y="759091"/>
                      <a:pt x="2109571" y="754490"/>
                    </a:cubicBezTo>
                    <a:cubicBezTo>
                      <a:pt x="2100368" y="752595"/>
                      <a:pt x="2093331" y="753407"/>
                      <a:pt x="2085481" y="760174"/>
                    </a:cubicBezTo>
                    <a:cubicBezTo>
                      <a:pt x="2060579" y="781828"/>
                      <a:pt x="2035406" y="803753"/>
                      <a:pt x="2005631" y="818099"/>
                    </a:cubicBezTo>
                    <a:cubicBezTo>
                      <a:pt x="1980188" y="830550"/>
                      <a:pt x="1953120" y="838941"/>
                      <a:pt x="1927406" y="850850"/>
                    </a:cubicBezTo>
                    <a:cubicBezTo>
                      <a:pt x="1896008" y="865737"/>
                      <a:pt x="1865421" y="882519"/>
                      <a:pt x="1841331" y="908775"/>
                    </a:cubicBezTo>
                    <a:cubicBezTo>
                      <a:pt x="1829692" y="921497"/>
                      <a:pt x="1814805" y="929888"/>
                      <a:pt x="1799376" y="936925"/>
                    </a:cubicBezTo>
                    <a:cubicBezTo>
                      <a:pt x="1772579" y="949376"/>
                      <a:pt x="1748219" y="965346"/>
                      <a:pt x="1723858" y="981858"/>
                    </a:cubicBezTo>
                    <a:cubicBezTo>
                      <a:pt x="1697602" y="999722"/>
                      <a:pt x="1672159" y="1019211"/>
                      <a:pt x="1646444" y="1037887"/>
                    </a:cubicBezTo>
                    <a:cubicBezTo>
                      <a:pt x="1643738" y="1039782"/>
                      <a:pt x="1639948" y="1041677"/>
                      <a:pt x="1640219" y="1044925"/>
                    </a:cubicBezTo>
                    <a:cubicBezTo>
                      <a:pt x="1640760" y="1049256"/>
                      <a:pt x="1645632" y="1047090"/>
                      <a:pt x="1648339" y="1048444"/>
                    </a:cubicBezTo>
                    <a:cubicBezTo>
                      <a:pt x="1680279" y="1061707"/>
                      <a:pt x="1714925" y="1068203"/>
                      <a:pt x="1745512" y="1085256"/>
                    </a:cubicBezTo>
                    <a:cubicBezTo>
                      <a:pt x="1749031" y="1087151"/>
                      <a:pt x="1753091" y="1088233"/>
                      <a:pt x="1756339" y="1090669"/>
                    </a:cubicBezTo>
                    <a:cubicBezTo>
                      <a:pt x="1785572" y="1113677"/>
                      <a:pt x="1819406" y="1127752"/>
                      <a:pt x="1852429" y="1143722"/>
                    </a:cubicBezTo>
                    <a:cubicBezTo>
                      <a:pt x="1890324" y="1161857"/>
                      <a:pt x="1927135" y="1182699"/>
                      <a:pt x="1962865" y="1205165"/>
                    </a:cubicBezTo>
                    <a:cubicBezTo>
                      <a:pt x="2007255" y="1233316"/>
                      <a:pt x="2052188" y="1260383"/>
                      <a:pt x="2099827" y="1282849"/>
                    </a:cubicBezTo>
                    <a:cubicBezTo>
                      <a:pt x="2117150" y="1290970"/>
                      <a:pt x="2132308" y="1302609"/>
                      <a:pt x="2145571" y="1316413"/>
                    </a:cubicBezTo>
                    <a:cubicBezTo>
                      <a:pt x="2153691" y="1325075"/>
                      <a:pt x="2156939" y="1335631"/>
                      <a:pt x="2157751" y="1347541"/>
                    </a:cubicBezTo>
                    <a:cubicBezTo>
                      <a:pt x="2160458" y="1380293"/>
                      <a:pt x="2149902" y="1407360"/>
                      <a:pt x="2130954" y="1434428"/>
                    </a:cubicBezTo>
                    <a:cubicBezTo>
                      <a:pt x="2102533" y="1475300"/>
                      <a:pt x="2066263" y="1508593"/>
                      <a:pt x="2034052" y="1545405"/>
                    </a:cubicBezTo>
                    <a:cubicBezTo>
                      <a:pt x="1991015" y="1594397"/>
                      <a:pt x="1945541" y="1640683"/>
                      <a:pt x="1898985" y="1686157"/>
                    </a:cubicBezTo>
                    <a:cubicBezTo>
                      <a:pt x="1874624" y="1709976"/>
                      <a:pt x="1847557" y="1731089"/>
                      <a:pt x="1822654" y="1754367"/>
                    </a:cubicBezTo>
                    <a:cubicBezTo>
                      <a:pt x="1793421" y="1781976"/>
                      <a:pt x="1766083" y="1811480"/>
                      <a:pt x="1742264" y="1844231"/>
                    </a:cubicBezTo>
                    <a:cubicBezTo>
                      <a:pt x="1720880" y="1873194"/>
                      <a:pt x="1707076" y="1905945"/>
                      <a:pt x="1693813" y="1938968"/>
                    </a:cubicBezTo>
                    <a:cubicBezTo>
                      <a:pt x="1688670" y="1951960"/>
                      <a:pt x="1698956" y="1961705"/>
                      <a:pt x="1701933" y="1973073"/>
                    </a:cubicBezTo>
                    <a:cubicBezTo>
                      <a:pt x="1703557" y="1979028"/>
                      <a:pt x="1704640" y="1984441"/>
                      <a:pt x="1698685" y="1987419"/>
                    </a:cubicBezTo>
                    <a:cubicBezTo>
                      <a:pt x="1691647" y="1990667"/>
                      <a:pt x="1694625" y="1993915"/>
                      <a:pt x="1697602" y="1997434"/>
                    </a:cubicBezTo>
                    <a:cubicBezTo>
                      <a:pt x="1714113" y="2017464"/>
                      <a:pt x="1732249" y="2035599"/>
                      <a:pt x="1748489" y="2055629"/>
                    </a:cubicBezTo>
                    <a:cubicBezTo>
                      <a:pt x="1760128" y="2069975"/>
                      <a:pt x="1773121" y="2078095"/>
                      <a:pt x="1790444" y="2082697"/>
                    </a:cubicBezTo>
                    <a:cubicBezTo>
                      <a:pt x="1798023" y="2084592"/>
                      <a:pt x="1800459" y="2094336"/>
                      <a:pt x="1806143" y="2100020"/>
                    </a:cubicBezTo>
                    <a:cubicBezTo>
                      <a:pt x="1810203" y="2104080"/>
                      <a:pt x="1813722" y="2105975"/>
                      <a:pt x="1818865" y="2107058"/>
                    </a:cubicBezTo>
                    <a:cubicBezTo>
                      <a:pt x="1838354" y="2110577"/>
                      <a:pt x="1857842" y="2114366"/>
                      <a:pt x="1877331" y="2117885"/>
                    </a:cubicBezTo>
                    <a:cubicBezTo>
                      <a:pt x="1896008" y="2121404"/>
                      <a:pt x="1909000" y="2136832"/>
                      <a:pt x="1909541" y="2160652"/>
                    </a:cubicBezTo>
                    <a:cubicBezTo>
                      <a:pt x="1910083" y="2177704"/>
                      <a:pt x="1901692" y="2190155"/>
                      <a:pt x="1883015" y="2198005"/>
                    </a:cubicBezTo>
                    <a:cubicBezTo>
                      <a:pt x="1862444" y="2206667"/>
                      <a:pt x="1840519" y="2209644"/>
                      <a:pt x="1818594" y="2210997"/>
                    </a:cubicBezTo>
                    <a:cubicBezTo>
                      <a:pt x="1797752" y="2212351"/>
                      <a:pt x="1776640" y="2211539"/>
                      <a:pt x="1755797" y="2209373"/>
                    </a:cubicBezTo>
                    <a:cubicBezTo>
                      <a:pt x="1731166" y="2206937"/>
                      <a:pt x="1707617" y="2200441"/>
                      <a:pt x="1685422" y="2189614"/>
                    </a:cubicBezTo>
                    <a:cubicBezTo>
                      <a:pt x="1640219" y="2167419"/>
                      <a:pt x="1594204" y="2147388"/>
                      <a:pt x="1546294" y="2131960"/>
                    </a:cubicBezTo>
                    <a:cubicBezTo>
                      <a:pt x="1521121" y="2123840"/>
                      <a:pt x="1495136" y="2117614"/>
                      <a:pt x="1471588" y="2105975"/>
                    </a:cubicBezTo>
                    <a:cubicBezTo>
                      <a:pt x="1451287" y="2096231"/>
                      <a:pt x="1428550" y="2090546"/>
                      <a:pt x="1412310" y="2073223"/>
                    </a:cubicBezTo>
                    <a:cubicBezTo>
                      <a:pt x="1406625" y="2066998"/>
                      <a:pt x="1400670" y="2060772"/>
                      <a:pt x="1397964" y="2052652"/>
                    </a:cubicBezTo>
                    <a:cubicBezTo>
                      <a:pt x="1394986" y="2043990"/>
                      <a:pt x="1396610" y="2036682"/>
                      <a:pt x="1405813" y="2032622"/>
                    </a:cubicBezTo>
                    <a:cubicBezTo>
                      <a:pt x="1422866" y="2025043"/>
                      <a:pt x="1430986" y="2009344"/>
                      <a:pt x="1437482" y="1993644"/>
                    </a:cubicBezTo>
                    <a:cubicBezTo>
                      <a:pt x="1443708" y="1978757"/>
                      <a:pt x="1449122" y="1963600"/>
                      <a:pt x="1459407" y="1950878"/>
                    </a:cubicBezTo>
                    <a:cubicBezTo>
                      <a:pt x="1468340" y="1939780"/>
                      <a:pt x="1474565" y="1926517"/>
                      <a:pt x="1481061" y="1913795"/>
                    </a:cubicBezTo>
                    <a:cubicBezTo>
                      <a:pt x="1485663" y="1904592"/>
                      <a:pt x="1492700" y="1901073"/>
                      <a:pt x="1501633" y="1904863"/>
                    </a:cubicBezTo>
                    <a:cubicBezTo>
                      <a:pt x="1507588" y="1907299"/>
                      <a:pt x="1510565" y="1904863"/>
                      <a:pt x="1514084" y="1901344"/>
                    </a:cubicBezTo>
                    <a:cubicBezTo>
                      <a:pt x="1521121" y="1894306"/>
                      <a:pt x="1527076" y="1886998"/>
                      <a:pt x="1532219" y="1878066"/>
                    </a:cubicBezTo>
                    <a:cubicBezTo>
                      <a:pt x="1539527" y="1864803"/>
                      <a:pt x="1551437" y="1853976"/>
                      <a:pt x="1558475" y="1840171"/>
                    </a:cubicBezTo>
                    <a:cubicBezTo>
                      <a:pt x="1571467" y="1814728"/>
                      <a:pt x="1595016" y="1797946"/>
                      <a:pt x="1610174" y="1774126"/>
                    </a:cubicBezTo>
                    <a:cubicBezTo>
                      <a:pt x="1629392" y="1743811"/>
                      <a:pt x="1649422" y="1714036"/>
                      <a:pt x="1668369" y="1683720"/>
                    </a:cubicBezTo>
                    <a:cubicBezTo>
                      <a:pt x="1682986" y="1660442"/>
                      <a:pt x="1696519" y="1636352"/>
                      <a:pt x="1711407" y="1613345"/>
                    </a:cubicBezTo>
                    <a:cubicBezTo>
                      <a:pt x="1724940" y="1592232"/>
                      <a:pt x="1734685" y="1569225"/>
                      <a:pt x="1746594" y="1547300"/>
                    </a:cubicBezTo>
                    <a:cubicBezTo>
                      <a:pt x="1755256" y="1531601"/>
                      <a:pt x="1764459" y="1515901"/>
                      <a:pt x="1775557" y="1502097"/>
                    </a:cubicBezTo>
                    <a:cubicBezTo>
                      <a:pt x="1796669" y="1475300"/>
                      <a:pt x="1819406" y="1449586"/>
                      <a:pt x="1844309" y="1426037"/>
                    </a:cubicBezTo>
                    <a:cubicBezTo>
                      <a:pt x="1852699" y="1418187"/>
                      <a:pt x="1852158" y="1417917"/>
                      <a:pt x="1841060" y="1414668"/>
                    </a:cubicBezTo>
                    <a:cubicBezTo>
                      <a:pt x="1797752" y="1402217"/>
                      <a:pt x="1752820" y="1399511"/>
                      <a:pt x="1708700" y="1392744"/>
                    </a:cubicBezTo>
                    <a:cubicBezTo>
                      <a:pt x="1669452" y="1386789"/>
                      <a:pt x="1629933" y="1382458"/>
                      <a:pt x="1590685" y="1377315"/>
                    </a:cubicBezTo>
                    <a:cubicBezTo>
                      <a:pt x="1578505" y="1375691"/>
                      <a:pt x="1567136" y="1371360"/>
                      <a:pt x="1555497" y="1368383"/>
                    </a:cubicBezTo>
                    <a:cubicBezTo>
                      <a:pt x="1517332" y="1357827"/>
                      <a:pt x="1479437" y="1346458"/>
                      <a:pt x="1440460" y="1338067"/>
                    </a:cubicBezTo>
                    <a:cubicBezTo>
                      <a:pt x="1431257" y="1336172"/>
                      <a:pt x="1422054" y="1332654"/>
                      <a:pt x="1413122" y="1329406"/>
                    </a:cubicBezTo>
                    <a:cubicBezTo>
                      <a:pt x="1407708" y="1327511"/>
                      <a:pt x="1403377" y="1327782"/>
                      <a:pt x="1398505" y="1331030"/>
                    </a:cubicBezTo>
                    <a:cubicBezTo>
                      <a:pt x="1363588" y="1353766"/>
                      <a:pt x="1330295" y="1378127"/>
                      <a:pt x="1299438" y="1406007"/>
                    </a:cubicBezTo>
                    <a:cubicBezTo>
                      <a:pt x="1272911" y="1430097"/>
                      <a:pt x="1248280" y="1456353"/>
                      <a:pt x="1222024" y="1480713"/>
                    </a:cubicBezTo>
                    <a:cubicBezTo>
                      <a:pt x="1202265" y="1498578"/>
                      <a:pt x="1184130" y="1518337"/>
                      <a:pt x="1162476" y="1534578"/>
                    </a:cubicBezTo>
                    <a:cubicBezTo>
                      <a:pt x="1137303" y="1552984"/>
                      <a:pt x="1113213" y="1573285"/>
                      <a:pt x="1090746" y="1594668"/>
                    </a:cubicBezTo>
                    <a:cubicBezTo>
                      <a:pt x="1044731" y="1638518"/>
                      <a:pt x="995468" y="1677495"/>
                      <a:pt x="939168" y="1706999"/>
                    </a:cubicBezTo>
                    <a:cubicBezTo>
                      <a:pt x="919138" y="1717555"/>
                      <a:pt x="903168" y="1733525"/>
                      <a:pt x="886386" y="1748141"/>
                    </a:cubicBezTo>
                    <a:cubicBezTo>
                      <a:pt x="850657" y="1779269"/>
                      <a:pt x="814657" y="1809314"/>
                      <a:pt x="768642" y="1825284"/>
                    </a:cubicBezTo>
                    <a:cubicBezTo>
                      <a:pt x="748341" y="1832322"/>
                      <a:pt x="730747" y="1845855"/>
                      <a:pt x="711259" y="1855058"/>
                    </a:cubicBezTo>
                    <a:cubicBezTo>
                      <a:pt x="682026" y="1868863"/>
                      <a:pt x="657123" y="1888351"/>
                      <a:pt x="632221" y="1908111"/>
                    </a:cubicBezTo>
                    <a:cubicBezTo>
                      <a:pt x="617605" y="1919479"/>
                      <a:pt x="601093" y="1928953"/>
                      <a:pt x="586477" y="1940592"/>
                    </a:cubicBezTo>
                    <a:cubicBezTo>
                      <a:pt x="561033" y="1961163"/>
                      <a:pt x="533154" y="1978216"/>
                      <a:pt x="505815" y="1995539"/>
                    </a:cubicBezTo>
                    <a:cubicBezTo>
                      <a:pt x="475770" y="2014757"/>
                      <a:pt x="446808" y="2035329"/>
                      <a:pt x="418387" y="2056712"/>
                    </a:cubicBezTo>
                    <a:cubicBezTo>
                      <a:pt x="381034" y="2084321"/>
                      <a:pt x="347470" y="2115990"/>
                      <a:pt x="321214" y="2154697"/>
                    </a:cubicBezTo>
                    <a:cubicBezTo>
                      <a:pt x="313094" y="2166607"/>
                      <a:pt x="300372" y="2174185"/>
                      <a:pt x="290357" y="2183930"/>
                    </a:cubicBezTo>
                    <a:cubicBezTo>
                      <a:pt x="285215" y="2189073"/>
                      <a:pt x="281154" y="2195298"/>
                      <a:pt x="275741" y="2200170"/>
                    </a:cubicBezTo>
                    <a:cubicBezTo>
                      <a:pt x="261395" y="2213163"/>
                      <a:pt x="248403" y="2227509"/>
                      <a:pt x="237034" y="2243208"/>
                    </a:cubicBezTo>
                    <a:cubicBezTo>
                      <a:pt x="233786" y="2247809"/>
                      <a:pt x="232162" y="2251328"/>
                      <a:pt x="233786" y="2257283"/>
                    </a:cubicBezTo>
                    <a:cubicBezTo>
                      <a:pt x="237034" y="2268110"/>
                      <a:pt x="229997" y="2282456"/>
                      <a:pt x="219170" y="2286516"/>
                    </a:cubicBezTo>
                    <a:cubicBezTo>
                      <a:pt x="209967" y="2289764"/>
                      <a:pt x="205636" y="2296531"/>
                      <a:pt x="201034" y="2304381"/>
                    </a:cubicBezTo>
                    <a:cubicBezTo>
                      <a:pt x="193997" y="2316832"/>
                      <a:pt x="186147" y="2328741"/>
                      <a:pt x="177756" y="2340110"/>
                    </a:cubicBezTo>
                    <a:cubicBezTo>
                      <a:pt x="173155" y="2346335"/>
                      <a:pt x="168012" y="2352020"/>
                      <a:pt x="165576" y="2359328"/>
                    </a:cubicBezTo>
                    <a:cubicBezTo>
                      <a:pt x="165034" y="2360952"/>
                      <a:pt x="163952" y="2363388"/>
                      <a:pt x="162869" y="2363929"/>
                    </a:cubicBezTo>
                    <a:cubicBezTo>
                      <a:pt x="147711" y="2369072"/>
                      <a:pt x="149335" y="2383147"/>
                      <a:pt x="148252" y="2394516"/>
                    </a:cubicBezTo>
                    <a:cubicBezTo>
                      <a:pt x="147170" y="2406155"/>
                      <a:pt x="143651" y="2415899"/>
                      <a:pt x="136884" y="2424831"/>
                    </a:cubicBezTo>
                    <a:cubicBezTo>
                      <a:pt x="118749" y="2448651"/>
                      <a:pt x="107922" y="2475448"/>
                      <a:pt x="101155" y="2504139"/>
                    </a:cubicBezTo>
                    <a:cubicBezTo>
                      <a:pt x="100613" y="2506576"/>
                      <a:pt x="99801" y="2509012"/>
                      <a:pt x="99260" y="2511718"/>
                    </a:cubicBezTo>
                    <a:cubicBezTo>
                      <a:pt x="95471" y="2528500"/>
                      <a:pt x="87892" y="2542575"/>
                      <a:pt x="70298" y="2548530"/>
                    </a:cubicBezTo>
                    <a:cubicBezTo>
                      <a:pt x="60553" y="2550154"/>
                      <a:pt x="52433" y="2550154"/>
                      <a:pt x="44313" y="2550154"/>
                    </a:cubicBezTo>
                    <a:close/>
                  </a:path>
                </a:pathLst>
              </a:custGeom>
              <a:solidFill>
                <a:schemeClr val="accent4">
                  <a:alpha val="70000"/>
                </a:schemeClr>
              </a:solidFill>
              <a:ln w="27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1" dirty="0"/>
              </a:p>
            </p:txBody>
          </p:sp>
          <p:sp>
            <p:nvSpPr>
              <p:cNvPr id="10" name="Graphic 5">
                <a:extLst>
                  <a:ext uri="{FF2B5EF4-FFF2-40B4-BE49-F238E27FC236}">
                    <a16:creationId xmlns:a16="http://schemas.microsoft.com/office/drawing/2014/main" xmlns="" id="{FB9C2AFD-A675-4E1D-B789-A9405B3A6088}"/>
                  </a:ext>
                </a:extLst>
              </p:cNvPr>
              <p:cNvSpPr/>
              <p:nvPr/>
            </p:nvSpPr>
            <p:spPr>
              <a:xfrm rot="701335" flipH="1">
                <a:off x="-2250537" y="-2030472"/>
                <a:ext cx="5850930" cy="6752271"/>
              </a:xfrm>
              <a:custGeom>
                <a:avLst/>
                <a:gdLst>
                  <a:gd name="connsiteX0" fmla="*/ 2470727 w 2731269"/>
                  <a:gd name="connsiteY0" fmla="*/ 3153005 h 3152023"/>
                  <a:gd name="connsiteX1" fmla="*/ 2458757 w 2731269"/>
                  <a:gd name="connsiteY1" fmla="*/ 3148290 h 3152023"/>
                  <a:gd name="connsiteX2" fmla="*/ 2389478 w 2731269"/>
                  <a:gd name="connsiteY2" fmla="*/ 3134870 h 3152023"/>
                  <a:gd name="connsiteX3" fmla="*/ 2298073 w 2731269"/>
                  <a:gd name="connsiteY3" fmla="*/ 3097872 h 3152023"/>
                  <a:gd name="connsiteX4" fmla="*/ 2280300 w 2731269"/>
                  <a:gd name="connsiteY4" fmla="*/ 3087353 h 3152023"/>
                  <a:gd name="connsiteX5" fmla="*/ 2140290 w 2731269"/>
                  <a:gd name="connsiteY5" fmla="*/ 3031857 h 3152023"/>
                  <a:gd name="connsiteX6" fmla="*/ 2095313 w 2731269"/>
                  <a:gd name="connsiteY6" fmla="*/ 2963666 h 3152023"/>
                  <a:gd name="connsiteX7" fmla="*/ 2100391 w 2731269"/>
                  <a:gd name="connsiteY7" fmla="*/ 2910347 h 3152023"/>
                  <a:gd name="connsiteX8" fmla="*/ 2130497 w 2731269"/>
                  <a:gd name="connsiteY8" fmla="*/ 2822569 h 3152023"/>
                  <a:gd name="connsiteX9" fmla="*/ 2153711 w 2731269"/>
                  <a:gd name="connsiteY9" fmla="*/ 2815677 h 3152023"/>
                  <a:gd name="connsiteX10" fmla="*/ 2166769 w 2731269"/>
                  <a:gd name="connsiteY10" fmla="*/ 2810237 h 3152023"/>
                  <a:gd name="connsiteX11" fmla="*/ 2193610 w 2731269"/>
                  <a:gd name="connsiteY11" fmla="*/ 2693078 h 3152023"/>
                  <a:gd name="connsiteX12" fmla="*/ 2203403 w 2731269"/>
                  <a:gd name="connsiteY12" fmla="*/ 2650640 h 3152023"/>
                  <a:gd name="connsiteX13" fmla="*/ 2214647 w 2731269"/>
                  <a:gd name="connsiteY13" fmla="*/ 2602036 h 3152023"/>
                  <a:gd name="connsiteX14" fmla="*/ 2260713 w 2731269"/>
                  <a:gd name="connsiteY14" fmla="*/ 2382954 h 3152023"/>
                  <a:gd name="connsiteX15" fmla="*/ 2263252 w 2731269"/>
                  <a:gd name="connsiteY15" fmla="*/ 2327096 h 3152023"/>
                  <a:gd name="connsiteX16" fmla="*/ 2285740 w 2731269"/>
                  <a:gd name="connsiteY16" fmla="*/ 2210663 h 3152023"/>
                  <a:gd name="connsiteX17" fmla="*/ 2294808 w 2731269"/>
                  <a:gd name="connsiteY17" fmla="*/ 2184184 h 3152023"/>
                  <a:gd name="connsiteX18" fmla="*/ 2307503 w 2731269"/>
                  <a:gd name="connsiteY18" fmla="*/ 2158794 h 3152023"/>
                  <a:gd name="connsiteX19" fmla="*/ 2315846 w 2731269"/>
                  <a:gd name="connsiteY19" fmla="*/ 2136306 h 3152023"/>
                  <a:gd name="connsiteX20" fmla="*/ 2323100 w 2731269"/>
                  <a:gd name="connsiteY20" fmla="*/ 2094230 h 3152023"/>
                  <a:gd name="connsiteX21" fmla="*/ 2308229 w 2731269"/>
                  <a:gd name="connsiteY21" fmla="*/ 2060860 h 3152023"/>
                  <a:gd name="connsiteX22" fmla="*/ 2161691 w 2731269"/>
                  <a:gd name="connsiteY22" fmla="*/ 2012619 h 3152023"/>
                  <a:gd name="connsiteX23" fmla="*/ 1957480 w 2731269"/>
                  <a:gd name="connsiteY23" fmla="*/ 1973445 h 3152023"/>
                  <a:gd name="connsiteX24" fmla="*/ 1934266 w 2731269"/>
                  <a:gd name="connsiteY24" fmla="*/ 1965828 h 3152023"/>
                  <a:gd name="connsiteX25" fmla="*/ 1849027 w 2731269"/>
                  <a:gd name="connsiteY25" fmla="*/ 1940438 h 3152023"/>
                  <a:gd name="connsiteX26" fmla="*/ 1767416 w 2731269"/>
                  <a:gd name="connsiteY26" fmla="*/ 1899088 h 3152023"/>
                  <a:gd name="connsiteX27" fmla="*/ 1747103 w 2731269"/>
                  <a:gd name="connsiteY27" fmla="*/ 1900539 h 3152023"/>
                  <a:gd name="connsiteX28" fmla="*/ 1654973 w 2731269"/>
                  <a:gd name="connsiteY28" fmla="*/ 1983239 h 3152023"/>
                  <a:gd name="connsiteX29" fmla="*/ 1482319 w 2731269"/>
                  <a:gd name="connsiteY29" fmla="*/ 2104024 h 3152023"/>
                  <a:gd name="connsiteX30" fmla="*/ 1425372 w 2731269"/>
                  <a:gd name="connsiteY30" fmla="*/ 2142109 h 3152023"/>
                  <a:gd name="connsiteX31" fmla="*/ 1380032 w 2731269"/>
                  <a:gd name="connsiteY31" fmla="*/ 2168588 h 3152023"/>
                  <a:gd name="connsiteX32" fmla="*/ 1265050 w 2731269"/>
                  <a:gd name="connsiteY32" fmla="*/ 2244396 h 3152023"/>
                  <a:gd name="connsiteX33" fmla="*/ 1251993 w 2731269"/>
                  <a:gd name="connsiteY33" fmla="*/ 2253464 h 3152023"/>
                  <a:gd name="connsiteX34" fmla="*/ 1223338 w 2731269"/>
                  <a:gd name="connsiteY34" fmla="*/ 2281030 h 3152023"/>
                  <a:gd name="connsiteX35" fmla="*/ 1177635 w 2731269"/>
                  <a:gd name="connsiteY35" fmla="*/ 2319116 h 3152023"/>
                  <a:gd name="connsiteX36" fmla="*/ 1125767 w 2731269"/>
                  <a:gd name="connsiteY36" fmla="*/ 2327458 h 3152023"/>
                  <a:gd name="connsiteX37" fmla="*/ 1082240 w 2731269"/>
                  <a:gd name="connsiteY37" fmla="*/ 2332174 h 3152023"/>
                  <a:gd name="connsiteX38" fmla="*/ 971249 w 2731269"/>
                  <a:gd name="connsiteY38" fmla="*/ 2360828 h 3152023"/>
                  <a:gd name="connsiteX39" fmla="*/ 934614 w 2731269"/>
                  <a:gd name="connsiteY39" fmla="*/ 2380778 h 3152023"/>
                  <a:gd name="connsiteX40" fmla="*/ 927360 w 2731269"/>
                  <a:gd name="connsiteY40" fmla="*/ 2385131 h 3152023"/>
                  <a:gd name="connsiteX41" fmla="*/ 640812 w 2731269"/>
                  <a:gd name="connsiteY41" fmla="*/ 2467830 h 3152023"/>
                  <a:gd name="connsiteX42" fmla="*/ 566455 w 2731269"/>
                  <a:gd name="connsiteY42" fmla="*/ 2482339 h 3152023"/>
                  <a:gd name="connsiteX43" fmla="*/ 471060 w 2731269"/>
                  <a:gd name="connsiteY43" fmla="*/ 2516797 h 3152023"/>
                  <a:gd name="connsiteX44" fmla="*/ 428985 w 2731269"/>
                  <a:gd name="connsiteY44" fmla="*/ 2531669 h 3152023"/>
                  <a:gd name="connsiteX45" fmla="*/ 370224 w 2731269"/>
                  <a:gd name="connsiteY45" fmla="*/ 2558147 h 3152023"/>
                  <a:gd name="connsiteX46" fmla="*/ 315454 w 2731269"/>
                  <a:gd name="connsiteY46" fmla="*/ 2578459 h 3152023"/>
                  <a:gd name="connsiteX47" fmla="*/ 307474 w 2731269"/>
                  <a:gd name="connsiteY47" fmla="*/ 2588978 h 3152023"/>
                  <a:gd name="connsiteX48" fmla="*/ 313640 w 2731269"/>
                  <a:gd name="connsiteY48" fmla="*/ 2612555 h 3152023"/>
                  <a:gd name="connsiteX49" fmla="*/ 309287 w 2731269"/>
                  <a:gd name="connsiteY49" fmla="*/ 2624162 h 3152023"/>
                  <a:gd name="connsiteX50" fmla="*/ 269026 w 2731269"/>
                  <a:gd name="connsiteY50" fmla="*/ 2679658 h 3152023"/>
                  <a:gd name="connsiteX51" fmla="*/ 280270 w 2731269"/>
                  <a:gd name="connsiteY51" fmla="*/ 2697794 h 3152023"/>
                  <a:gd name="connsiteX52" fmla="*/ 290789 w 2731269"/>
                  <a:gd name="connsiteY52" fmla="*/ 2690540 h 3152023"/>
                  <a:gd name="connsiteX53" fmla="*/ 295867 w 2731269"/>
                  <a:gd name="connsiteY53" fmla="*/ 2688000 h 3152023"/>
                  <a:gd name="connsiteX54" fmla="*/ 303121 w 2731269"/>
                  <a:gd name="connsiteY54" fmla="*/ 2694529 h 3152023"/>
                  <a:gd name="connsiteX55" fmla="*/ 283897 w 2731269"/>
                  <a:gd name="connsiteY55" fmla="*/ 2712665 h 3152023"/>
                  <a:gd name="connsiteX56" fmla="*/ 256331 w 2731269"/>
                  <a:gd name="connsiteY56" fmla="*/ 2687275 h 3152023"/>
                  <a:gd name="connsiteX57" fmla="*/ 253429 w 2731269"/>
                  <a:gd name="connsiteY57" fmla="*/ 2669502 h 3152023"/>
                  <a:gd name="connsiteX58" fmla="*/ 242185 w 2731269"/>
                  <a:gd name="connsiteY58" fmla="*/ 2723909 h 3152023"/>
                  <a:gd name="connsiteX59" fmla="*/ 231303 w 2731269"/>
                  <a:gd name="connsiteY59" fmla="*/ 2739869 h 3152023"/>
                  <a:gd name="connsiteX60" fmla="*/ 219696 w 2731269"/>
                  <a:gd name="connsiteY60" fmla="*/ 2754740 h 3152023"/>
                  <a:gd name="connsiteX61" fmla="*/ 205187 w 2731269"/>
                  <a:gd name="connsiteY61" fmla="*/ 2817854 h 3152023"/>
                  <a:gd name="connsiteX62" fmla="*/ 200472 w 2731269"/>
                  <a:gd name="connsiteY62" fmla="*/ 2824745 h 3152023"/>
                  <a:gd name="connsiteX63" fmla="*/ 212442 w 2731269"/>
                  <a:gd name="connsiteY63" fmla="*/ 2735516 h 3152023"/>
                  <a:gd name="connsiteX64" fmla="*/ 222235 w 2731269"/>
                  <a:gd name="connsiteY64" fmla="*/ 2726086 h 3152023"/>
                  <a:gd name="connsiteX65" fmla="*/ 229852 w 2731269"/>
                  <a:gd name="connsiteY65" fmla="*/ 2711940 h 3152023"/>
                  <a:gd name="connsiteX66" fmla="*/ 237469 w 2731269"/>
                  <a:gd name="connsiteY66" fmla="*/ 2670227 h 3152023"/>
                  <a:gd name="connsiteX67" fmla="*/ 248713 w 2731269"/>
                  <a:gd name="connsiteY67" fmla="*/ 2635043 h 3152023"/>
                  <a:gd name="connsiteX68" fmla="*/ 221147 w 2731269"/>
                  <a:gd name="connsiteY68" fmla="*/ 2661522 h 3152023"/>
                  <a:gd name="connsiteX69" fmla="*/ 212079 w 2731269"/>
                  <a:gd name="connsiteY69" fmla="*/ 2675668 h 3152023"/>
                  <a:gd name="connsiteX70" fmla="*/ 171454 w 2731269"/>
                  <a:gd name="connsiteY70" fmla="*/ 2711577 h 3152023"/>
                  <a:gd name="connsiteX71" fmla="*/ 166739 w 2731269"/>
                  <a:gd name="connsiteY71" fmla="*/ 2718469 h 3152023"/>
                  <a:gd name="connsiteX72" fmla="*/ 129379 w 2731269"/>
                  <a:gd name="connsiteY72" fmla="*/ 2778680 h 3152023"/>
                  <a:gd name="connsiteX73" fmla="*/ 85490 w 2731269"/>
                  <a:gd name="connsiteY73" fmla="*/ 2871899 h 3152023"/>
                  <a:gd name="connsiteX74" fmla="*/ 77148 w 2731269"/>
                  <a:gd name="connsiteY74" fmla="*/ 2905994 h 3152023"/>
                  <a:gd name="connsiteX75" fmla="*/ 41964 w 2731269"/>
                  <a:gd name="connsiteY75" fmla="*/ 2925218 h 3152023"/>
                  <a:gd name="connsiteX76" fmla="*/ 30357 w 2731269"/>
                  <a:gd name="connsiteY76" fmla="*/ 2917601 h 3152023"/>
                  <a:gd name="connsiteX77" fmla="*/ 16936 w 2731269"/>
                  <a:gd name="connsiteY77" fmla="*/ 2876251 h 3152023"/>
                  <a:gd name="connsiteX78" fmla="*/ 6780 w 2731269"/>
                  <a:gd name="connsiteY78" fmla="*/ 2696343 h 3152023"/>
                  <a:gd name="connsiteX79" fmla="*/ 47767 w 2731269"/>
                  <a:gd name="connsiteY79" fmla="*/ 2602399 h 3152023"/>
                  <a:gd name="connsiteX80" fmla="*/ 72795 w 2731269"/>
                  <a:gd name="connsiteY80" fmla="*/ 2500112 h 3152023"/>
                  <a:gd name="connsiteX81" fmla="*/ 80049 w 2731269"/>
                  <a:gd name="connsiteY81" fmla="*/ 2402541 h 3152023"/>
                  <a:gd name="connsiteX82" fmla="*/ 93107 w 2731269"/>
                  <a:gd name="connsiteY82" fmla="*/ 2383317 h 3152023"/>
                  <a:gd name="connsiteX83" fmla="*/ 133732 w 2731269"/>
                  <a:gd name="connsiteY83" fmla="*/ 2355750 h 3152023"/>
                  <a:gd name="connsiteX84" fmla="*/ 142074 w 2731269"/>
                  <a:gd name="connsiteY84" fmla="*/ 2352123 h 3152023"/>
                  <a:gd name="connsiteX85" fmla="*/ 197933 w 2731269"/>
                  <a:gd name="connsiteY85" fmla="*/ 2363730 h 3152023"/>
                  <a:gd name="connsiteX86" fmla="*/ 219333 w 2731269"/>
                  <a:gd name="connsiteY86" fmla="*/ 2371710 h 3152023"/>
                  <a:gd name="connsiteX87" fmla="*/ 269388 w 2731269"/>
                  <a:gd name="connsiteY87" fmla="*/ 2391659 h 3152023"/>
                  <a:gd name="connsiteX88" fmla="*/ 351725 w 2731269"/>
                  <a:gd name="connsiteY88" fmla="*/ 2384768 h 3152023"/>
                  <a:gd name="connsiteX89" fmla="*/ 454012 w 2731269"/>
                  <a:gd name="connsiteY89" fmla="*/ 2345232 h 3152023"/>
                  <a:gd name="connsiteX90" fmla="*/ 586767 w 2731269"/>
                  <a:gd name="connsiteY90" fmla="*/ 2277766 h 3152023"/>
                  <a:gd name="connsiteX91" fmla="*/ 681799 w 2731269"/>
                  <a:gd name="connsiteY91" fmla="*/ 2235691 h 3152023"/>
                  <a:gd name="connsiteX92" fmla="*/ 706101 w 2731269"/>
                  <a:gd name="connsiteY92" fmla="*/ 2220094 h 3152023"/>
                  <a:gd name="connsiteX93" fmla="*/ 773567 w 2731269"/>
                  <a:gd name="connsiteY93" fmla="*/ 2171489 h 3152023"/>
                  <a:gd name="connsiteX94" fmla="*/ 834141 w 2731269"/>
                  <a:gd name="connsiteY94" fmla="*/ 2142472 h 3152023"/>
                  <a:gd name="connsiteX95" fmla="*/ 879118 w 2731269"/>
                  <a:gd name="connsiteY95" fmla="*/ 2134855 h 3152023"/>
                  <a:gd name="connsiteX96" fmla="*/ 894715 w 2731269"/>
                  <a:gd name="connsiteY96" fmla="*/ 2132316 h 3152023"/>
                  <a:gd name="connsiteX97" fmla="*/ 1038351 w 2731269"/>
                  <a:gd name="connsiteY97" fmla="*/ 2088790 h 3152023"/>
                  <a:gd name="connsiteX98" fmla="*/ 1113797 w 2731269"/>
                  <a:gd name="connsiteY98" fmla="*/ 2040548 h 3152023"/>
                  <a:gd name="connsiteX99" fmla="*/ 1244738 w 2731269"/>
                  <a:gd name="connsiteY99" fmla="*/ 1851209 h 3152023"/>
                  <a:gd name="connsiteX100" fmla="*/ 1326713 w 2731269"/>
                  <a:gd name="connsiteY100" fmla="*/ 1749285 h 3152023"/>
                  <a:gd name="connsiteX101" fmla="*/ 1436979 w 2731269"/>
                  <a:gd name="connsiteY101" fmla="*/ 1660782 h 3152023"/>
                  <a:gd name="connsiteX102" fmla="*/ 1449312 w 2731269"/>
                  <a:gd name="connsiteY102" fmla="*/ 1644822 h 3152023"/>
                  <a:gd name="connsiteX103" fmla="*/ 1467085 w 2731269"/>
                  <a:gd name="connsiteY103" fmla="*/ 1606011 h 3152023"/>
                  <a:gd name="connsiteX104" fmla="*/ 1471437 w 2731269"/>
                  <a:gd name="connsiteY104" fmla="*/ 1569014 h 3152023"/>
                  <a:gd name="connsiteX105" fmla="*/ 1476515 w 2731269"/>
                  <a:gd name="connsiteY105" fmla="*/ 1533105 h 3152023"/>
                  <a:gd name="connsiteX106" fmla="*/ 1533825 w 2731269"/>
                  <a:gd name="connsiteY106" fmla="*/ 1408330 h 3152023"/>
                  <a:gd name="connsiteX107" fmla="*/ 1639013 w 2731269"/>
                  <a:gd name="connsiteY107" fmla="*/ 1296613 h 3152023"/>
                  <a:gd name="connsiteX108" fmla="*/ 1655336 w 2731269"/>
                  <a:gd name="connsiteY108" fmla="*/ 1272310 h 3152023"/>
                  <a:gd name="connsiteX109" fmla="*/ 1677099 w 2731269"/>
                  <a:gd name="connsiteY109" fmla="*/ 1209923 h 3152023"/>
                  <a:gd name="connsiteX110" fmla="*/ 1681814 w 2731269"/>
                  <a:gd name="connsiteY110" fmla="*/ 1113440 h 3152023"/>
                  <a:gd name="connsiteX111" fmla="*/ 1675648 w 2731269"/>
                  <a:gd name="connsiteY111" fmla="*/ 1066649 h 3152023"/>
                  <a:gd name="connsiteX112" fmla="*/ 1672021 w 2731269"/>
                  <a:gd name="connsiteY112" fmla="*/ 1052866 h 3152023"/>
                  <a:gd name="connsiteX113" fmla="*/ 1646993 w 2731269"/>
                  <a:gd name="connsiteY113" fmla="*/ 987214 h 3152023"/>
                  <a:gd name="connsiteX114" fmla="*/ 1593311 w 2731269"/>
                  <a:gd name="connsiteY114" fmla="*/ 804404 h 3152023"/>
                  <a:gd name="connsiteX115" fmla="*/ 1584243 w 2731269"/>
                  <a:gd name="connsiteY115" fmla="*/ 796061 h 3152023"/>
                  <a:gd name="connsiteX116" fmla="*/ 1516414 w 2731269"/>
                  <a:gd name="connsiteY116" fmla="*/ 787356 h 3152023"/>
                  <a:gd name="connsiteX117" fmla="*/ 1418843 w 2731269"/>
                  <a:gd name="connsiteY117" fmla="*/ 772847 h 3152023"/>
                  <a:gd name="connsiteX118" fmla="*/ 1383659 w 2731269"/>
                  <a:gd name="connsiteY118" fmla="*/ 771033 h 3152023"/>
                  <a:gd name="connsiteX119" fmla="*/ 1264325 w 2731269"/>
                  <a:gd name="connsiteY119" fmla="*/ 781552 h 3152023"/>
                  <a:gd name="connsiteX120" fmla="*/ 1223338 w 2731269"/>
                  <a:gd name="connsiteY120" fmla="*/ 833058 h 3152023"/>
                  <a:gd name="connsiteX121" fmla="*/ 1238209 w 2731269"/>
                  <a:gd name="connsiteY121" fmla="*/ 944413 h 3152023"/>
                  <a:gd name="connsiteX122" fmla="*/ 1279922 w 2731269"/>
                  <a:gd name="connsiteY122" fmla="*/ 1075717 h 3152023"/>
                  <a:gd name="connsiteX123" fmla="*/ 1298783 w 2731269"/>
                  <a:gd name="connsiteY123" fmla="*/ 1114165 h 3152023"/>
                  <a:gd name="connsiteX124" fmla="*/ 1332516 w 2731269"/>
                  <a:gd name="connsiteY124" fmla="*/ 1221530 h 3152023"/>
                  <a:gd name="connsiteX125" fmla="*/ 1346662 w 2731269"/>
                  <a:gd name="connsiteY125" fmla="*/ 1254537 h 3152023"/>
                  <a:gd name="connsiteX126" fmla="*/ 1361171 w 2731269"/>
                  <a:gd name="connsiteY126" fmla="*/ 1297701 h 3152023"/>
                  <a:gd name="connsiteX127" fmla="*/ 1366974 w 2731269"/>
                  <a:gd name="connsiteY127" fmla="*/ 1359726 h 3152023"/>
                  <a:gd name="connsiteX128" fmla="*/ 1366249 w 2731269"/>
                  <a:gd name="connsiteY128" fmla="*/ 1368068 h 3152023"/>
                  <a:gd name="connsiteX129" fmla="*/ 1381483 w 2731269"/>
                  <a:gd name="connsiteY129" fmla="*/ 1440974 h 3152023"/>
                  <a:gd name="connsiteX130" fmla="*/ 1391639 w 2731269"/>
                  <a:gd name="connsiteY130" fmla="*/ 1454758 h 3152023"/>
                  <a:gd name="connsiteX131" fmla="*/ 1391277 w 2731269"/>
                  <a:gd name="connsiteY131" fmla="*/ 1470355 h 3152023"/>
                  <a:gd name="connsiteX132" fmla="*/ 1374954 w 2731269"/>
                  <a:gd name="connsiteY132" fmla="*/ 1474345 h 3152023"/>
                  <a:gd name="connsiteX133" fmla="*/ 1335418 w 2731269"/>
                  <a:gd name="connsiteY133" fmla="*/ 1450042 h 3152023"/>
                  <a:gd name="connsiteX134" fmla="*/ 1331791 w 2731269"/>
                  <a:gd name="connsiteY134" fmla="*/ 1472531 h 3152023"/>
                  <a:gd name="connsiteX135" fmla="*/ 1324899 w 2731269"/>
                  <a:gd name="connsiteY135" fmla="*/ 1488853 h 3152023"/>
                  <a:gd name="connsiteX136" fmla="*/ 1298421 w 2731269"/>
                  <a:gd name="connsiteY136" fmla="*/ 1487765 h 3152023"/>
                  <a:gd name="connsiteX137" fmla="*/ 1287539 w 2731269"/>
                  <a:gd name="connsiteY137" fmla="*/ 1487765 h 3152023"/>
                  <a:gd name="connsiteX138" fmla="*/ 1269766 w 2731269"/>
                  <a:gd name="connsiteY138" fmla="*/ 1493569 h 3152023"/>
                  <a:gd name="connsiteX139" fmla="*/ 1255257 w 2731269"/>
                  <a:gd name="connsiteY139" fmla="*/ 1472531 h 3152023"/>
                  <a:gd name="connsiteX140" fmla="*/ 1244738 w 2731269"/>
                  <a:gd name="connsiteY140" fmla="*/ 1467453 h 3152023"/>
                  <a:gd name="connsiteX141" fmla="*/ 1228416 w 2731269"/>
                  <a:gd name="connsiteY141" fmla="*/ 1463826 h 3152023"/>
                  <a:gd name="connsiteX142" fmla="*/ 1225877 w 2731269"/>
                  <a:gd name="connsiteY142" fmla="*/ 1431544 h 3152023"/>
                  <a:gd name="connsiteX143" fmla="*/ 1231680 w 2731269"/>
                  <a:gd name="connsiteY143" fmla="*/ 1413771 h 3152023"/>
                  <a:gd name="connsiteX144" fmla="*/ 1228053 w 2731269"/>
                  <a:gd name="connsiteY144" fmla="*/ 1412682 h 3152023"/>
                  <a:gd name="connsiteX145" fmla="*/ 1194683 w 2731269"/>
                  <a:gd name="connsiteY145" fmla="*/ 1401438 h 3152023"/>
                  <a:gd name="connsiteX146" fmla="*/ 1190331 w 2731269"/>
                  <a:gd name="connsiteY146" fmla="*/ 1330345 h 3152023"/>
                  <a:gd name="connsiteX147" fmla="*/ 1211731 w 2731269"/>
                  <a:gd name="connsiteY147" fmla="*/ 1250185 h 3152023"/>
                  <a:gd name="connsiteX148" fmla="*/ 1207378 w 2731269"/>
                  <a:gd name="connsiteY148" fmla="*/ 1192875 h 3152023"/>
                  <a:gd name="connsiteX149" fmla="*/ 1104729 w 2731269"/>
                  <a:gd name="connsiteY149" fmla="*/ 985763 h 3152023"/>
                  <a:gd name="connsiteX150" fmla="*/ 1039077 w 2731269"/>
                  <a:gd name="connsiteY150" fmla="*/ 781552 h 3152023"/>
                  <a:gd name="connsiteX151" fmla="*/ 1026019 w 2731269"/>
                  <a:gd name="connsiteY151" fmla="*/ 734762 h 3152023"/>
                  <a:gd name="connsiteX152" fmla="*/ 1032911 w 2731269"/>
                  <a:gd name="connsiteY152" fmla="*/ 715175 h 3152023"/>
                  <a:gd name="connsiteX153" fmla="*/ 1190693 w 2731269"/>
                  <a:gd name="connsiteY153" fmla="*/ 611437 h 3152023"/>
                  <a:gd name="connsiteX154" fmla="*/ 1316194 w 2731269"/>
                  <a:gd name="connsiteY154" fmla="*/ 570450 h 3152023"/>
                  <a:gd name="connsiteX155" fmla="*/ 1387649 w 2731269"/>
                  <a:gd name="connsiteY155" fmla="*/ 562833 h 3152023"/>
                  <a:gd name="connsiteX156" fmla="*/ 1474702 w 2731269"/>
                  <a:gd name="connsiteY156" fmla="*/ 564284 h 3152023"/>
                  <a:gd name="connsiteX157" fmla="*/ 1518591 w 2731269"/>
                  <a:gd name="connsiteY157" fmla="*/ 550501 h 3152023"/>
                  <a:gd name="connsiteX158" fmla="*/ 1530198 w 2731269"/>
                  <a:gd name="connsiteY158" fmla="*/ 543609 h 3152023"/>
                  <a:gd name="connsiteX159" fmla="*/ 1632122 w 2731269"/>
                  <a:gd name="connsiteY159" fmla="*/ 519670 h 3152023"/>
                  <a:gd name="connsiteX160" fmla="*/ 1650620 w 2731269"/>
                  <a:gd name="connsiteY160" fmla="*/ 515317 h 3152023"/>
                  <a:gd name="connsiteX161" fmla="*/ 1683990 w 2731269"/>
                  <a:gd name="connsiteY161" fmla="*/ 497181 h 3152023"/>
                  <a:gd name="connsiteX162" fmla="*/ 1715910 w 2731269"/>
                  <a:gd name="connsiteY162" fmla="*/ 487388 h 3152023"/>
                  <a:gd name="connsiteX163" fmla="*/ 1756897 w 2731269"/>
                  <a:gd name="connsiteY163" fmla="*/ 466713 h 3152023"/>
                  <a:gd name="connsiteX164" fmla="*/ 1771043 w 2731269"/>
                  <a:gd name="connsiteY164" fmla="*/ 461997 h 3152023"/>
                  <a:gd name="connsiteX165" fmla="*/ 1799698 w 2731269"/>
                  <a:gd name="connsiteY165" fmla="*/ 456194 h 3152023"/>
                  <a:gd name="connsiteX166" fmla="*/ 1814206 w 2731269"/>
                  <a:gd name="connsiteY166" fmla="*/ 381111 h 3152023"/>
                  <a:gd name="connsiteX167" fmla="*/ 1789904 w 2731269"/>
                  <a:gd name="connsiteY167" fmla="*/ 364063 h 3152023"/>
                  <a:gd name="connsiteX168" fmla="*/ 1772494 w 2731269"/>
                  <a:gd name="connsiteY168" fmla="*/ 315822 h 3152023"/>
                  <a:gd name="connsiteX169" fmla="*/ 1762700 w 2731269"/>
                  <a:gd name="connsiteY169" fmla="*/ 291520 h 3152023"/>
                  <a:gd name="connsiteX170" fmla="*/ 1741663 w 2731269"/>
                  <a:gd name="connsiteY170" fmla="*/ 193948 h 3152023"/>
                  <a:gd name="connsiteX171" fmla="*/ 1723164 w 2731269"/>
                  <a:gd name="connsiteY171" fmla="*/ 191409 h 3152023"/>
                  <a:gd name="connsiteX172" fmla="*/ 1681451 w 2731269"/>
                  <a:gd name="connsiteY172" fmla="*/ 161667 h 3152023"/>
                  <a:gd name="connsiteX173" fmla="*/ 1693058 w 2731269"/>
                  <a:gd name="connsiteY173" fmla="*/ 62282 h 3152023"/>
                  <a:gd name="connsiteX174" fmla="*/ 1760887 w 2731269"/>
                  <a:gd name="connsiteY174" fmla="*/ 4247 h 3152023"/>
                  <a:gd name="connsiteX175" fmla="*/ 1796796 w 2731269"/>
                  <a:gd name="connsiteY175" fmla="*/ 6786 h 3152023"/>
                  <a:gd name="connsiteX176" fmla="*/ 1819647 w 2731269"/>
                  <a:gd name="connsiteY176" fmla="*/ 24196 h 3152023"/>
                  <a:gd name="connsiteX177" fmla="*/ 1844312 w 2731269"/>
                  <a:gd name="connsiteY177" fmla="*/ 23834 h 3152023"/>
                  <a:gd name="connsiteX178" fmla="*/ 1872604 w 2731269"/>
                  <a:gd name="connsiteY178" fmla="*/ 12227 h 3152023"/>
                  <a:gd name="connsiteX179" fmla="*/ 1983958 w 2731269"/>
                  <a:gd name="connsiteY179" fmla="*/ 12589 h 3152023"/>
                  <a:gd name="connsiteX180" fmla="*/ 2010800 w 2731269"/>
                  <a:gd name="connsiteY180" fmla="*/ 17305 h 3152023"/>
                  <a:gd name="connsiteX181" fmla="*/ 2038366 w 2731269"/>
                  <a:gd name="connsiteY181" fmla="*/ 30725 h 3152023"/>
                  <a:gd name="connsiteX182" fmla="*/ 2051787 w 2731269"/>
                  <a:gd name="connsiteY182" fmla="*/ 44508 h 3152023"/>
                  <a:gd name="connsiteX183" fmla="*/ 2160240 w 2731269"/>
                  <a:gd name="connsiteY183" fmla="*/ 146432 h 3152023"/>
                  <a:gd name="connsiteX184" fmla="*/ 2162416 w 2731269"/>
                  <a:gd name="connsiteY184" fmla="*/ 187420 h 3152023"/>
                  <a:gd name="connsiteX185" fmla="*/ 2154799 w 2731269"/>
                  <a:gd name="connsiteY185" fmla="*/ 260689 h 3152023"/>
                  <a:gd name="connsiteX186" fmla="*/ 2150084 w 2731269"/>
                  <a:gd name="connsiteY186" fmla="*/ 290794 h 3152023"/>
                  <a:gd name="connsiteX187" fmla="*/ 2174386 w 2731269"/>
                  <a:gd name="connsiteY187" fmla="*/ 337222 h 3152023"/>
                  <a:gd name="connsiteX188" fmla="*/ 2157338 w 2731269"/>
                  <a:gd name="connsiteY188" fmla="*/ 358985 h 3152023"/>
                  <a:gd name="connsiteX189" fmla="*/ 2153348 w 2731269"/>
                  <a:gd name="connsiteY189" fmla="*/ 385827 h 3152023"/>
                  <a:gd name="connsiteX190" fmla="*/ 2148995 w 2731269"/>
                  <a:gd name="connsiteY190" fmla="*/ 393806 h 3152023"/>
                  <a:gd name="connsiteX191" fmla="*/ 2138114 w 2731269"/>
                  <a:gd name="connsiteY191" fmla="*/ 401423 h 3152023"/>
                  <a:gd name="connsiteX192" fmla="*/ 2148270 w 2731269"/>
                  <a:gd name="connsiteY192" fmla="*/ 413393 h 3152023"/>
                  <a:gd name="connsiteX193" fmla="*/ 2138114 w 2731269"/>
                  <a:gd name="connsiteY193" fmla="*/ 469977 h 3152023"/>
                  <a:gd name="connsiteX194" fmla="*/ 2075001 w 2731269"/>
                  <a:gd name="connsiteY194" fmla="*/ 496456 h 3152023"/>
                  <a:gd name="connsiteX195" fmla="*/ 2179464 w 2731269"/>
                  <a:gd name="connsiteY195" fmla="*/ 522209 h 3152023"/>
                  <a:gd name="connsiteX196" fmla="*/ 2211746 w 2731269"/>
                  <a:gd name="connsiteY196" fmla="*/ 536717 h 3152023"/>
                  <a:gd name="connsiteX197" fmla="*/ 2267967 w 2731269"/>
                  <a:gd name="connsiteY197" fmla="*/ 615065 h 3152023"/>
                  <a:gd name="connsiteX198" fmla="*/ 2279574 w 2731269"/>
                  <a:gd name="connsiteY198" fmla="*/ 650611 h 3152023"/>
                  <a:gd name="connsiteX199" fmla="*/ 2292269 w 2731269"/>
                  <a:gd name="connsiteY199" fmla="*/ 686157 h 3152023"/>
                  <a:gd name="connsiteX200" fmla="*/ 2308954 w 2731269"/>
                  <a:gd name="connsiteY200" fmla="*/ 729321 h 3152023"/>
                  <a:gd name="connsiteX201" fmla="*/ 2304602 w 2731269"/>
                  <a:gd name="connsiteY201" fmla="*/ 761240 h 3152023"/>
                  <a:gd name="connsiteX202" fmla="*/ 2303513 w 2731269"/>
                  <a:gd name="connsiteY202" fmla="*/ 775386 h 3152023"/>
                  <a:gd name="connsiteX203" fmla="*/ 2338334 w 2731269"/>
                  <a:gd name="connsiteY203" fmla="*/ 866428 h 3152023"/>
                  <a:gd name="connsiteX204" fmla="*/ 2404712 w 2731269"/>
                  <a:gd name="connsiteY204" fmla="*/ 994468 h 3152023"/>
                  <a:gd name="connsiteX205" fmla="*/ 2415956 w 2731269"/>
                  <a:gd name="connsiteY205" fmla="*/ 998095 h 3152023"/>
                  <a:gd name="connsiteX206" fmla="*/ 2425750 w 2731269"/>
                  <a:gd name="connsiteY206" fmla="*/ 989027 h 3152023"/>
                  <a:gd name="connsiteX207" fmla="*/ 2503734 w 2731269"/>
                  <a:gd name="connsiteY207" fmla="*/ 859537 h 3152023"/>
                  <a:gd name="connsiteX208" fmla="*/ 2531301 w 2731269"/>
                  <a:gd name="connsiteY208" fmla="*/ 738026 h 3152023"/>
                  <a:gd name="connsiteX209" fmla="*/ 2532751 w 2731269"/>
                  <a:gd name="connsiteY209" fmla="*/ 687971 h 3152023"/>
                  <a:gd name="connsiteX210" fmla="*/ 2537467 w 2731269"/>
                  <a:gd name="connsiteY210" fmla="*/ 678540 h 3152023"/>
                  <a:gd name="connsiteX211" fmla="*/ 2586797 w 2731269"/>
                  <a:gd name="connsiteY211" fmla="*/ 626672 h 3152023"/>
                  <a:gd name="connsiteX212" fmla="*/ 2603844 w 2731269"/>
                  <a:gd name="connsiteY212" fmla="*/ 625583 h 3152023"/>
                  <a:gd name="connsiteX213" fmla="*/ 2622343 w 2731269"/>
                  <a:gd name="connsiteY213" fmla="*/ 625221 h 3152023"/>
                  <a:gd name="connsiteX214" fmla="*/ 2655350 w 2731269"/>
                  <a:gd name="connsiteY214" fmla="*/ 602369 h 3152023"/>
                  <a:gd name="connsiteX215" fmla="*/ 2692710 w 2731269"/>
                  <a:gd name="connsiteY215" fmla="*/ 613614 h 3152023"/>
                  <a:gd name="connsiteX216" fmla="*/ 2690897 w 2731269"/>
                  <a:gd name="connsiteY216" fmla="*/ 634289 h 3152023"/>
                  <a:gd name="connsiteX217" fmla="*/ 2693073 w 2731269"/>
                  <a:gd name="connsiteY217" fmla="*/ 643357 h 3152023"/>
                  <a:gd name="connsiteX218" fmla="*/ 2706494 w 2731269"/>
                  <a:gd name="connsiteY218" fmla="*/ 651699 h 3152023"/>
                  <a:gd name="connsiteX219" fmla="*/ 2713748 w 2731269"/>
                  <a:gd name="connsiteY219" fmla="*/ 672737 h 3152023"/>
                  <a:gd name="connsiteX220" fmla="*/ 2716650 w 2731269"/>
                  <a:gd name="connsiteY220" fmla="*/ 685069 h 3152023"/>
                  <a:gd name="connsiteX221" fmla="*/ 2724267 w 2731269"/>
                  <a:gd name="connsiteY221" fmla="*/ 704293 h 3152023"/>
                  <a:gd name="connsiteX222" fmla="*/ 2734060 w 2731269"/>
                  <a:gd name="connsiteY222" fmla="*/ 735487 h 3152023"/>
                  <a:gd name="connsiteX223" fmla="*/ 2734060 w 2731269"/>
                  <a:gd name="connsiteY223" fmla="*/ 740565 h 3152023"/>
                  <a:gd name="connsiteX224" fmla="*/ 2712297 w 2731269"/>
                  <a:gd name="connsiteY224" fmla="*/ 779376 h 3152023"/>
                  <a:gd name="connsiteX225" fmla="*/ 2690897 w 2731269"/>
                  <a:gd name="connsiteY225" fmla="*/ 802953 h 3152023"/>
                  <a:gd name="connsiteX226" fmla="*/ 2662967 w 2731269"/>
                  <a:gd name="connsiteY226" fmla="*/ 822539 h 3152023"/>
                  <a:gd name="connsiteX227" fmla="*/ 2633950 w 2731269"/>
                  <a:gd name="connsiteY227" fmla="*/ 849018 h 3152023"/>
                  <a:gd name="connsiteX228" fmla="*/ 2602756 w 2731269"/>
                  <a:gd name="connsiteY228" fmla="*/ 938972 h 3152023"/>
                  <a:gd name="connsiteX229" fmla="*/ 2582444 w 2731269"/>
                  <a:gd name="connsiteY229" fmla="*/ 1036181 h 3152023"/>
                  <a:gd name="connsiteX230" fmla="*/ 2497568 w 2731269"/>
                  <a:gd name="connsiteY230" fmla="*/ 1185621 h 3152023"/>
                  <a:gd name="connsiteX231" fmla="*/ 2451865 w 2731269"/>
                  <a:gd name="connsiteY231" fmla="*/ 1241479 h 3152023"/>
                  <a:gd name="connsiteX232" fmla="*/ 2406888 w 2731269"/>
                  <a:gd name="connsiteY232" fmla="*/ 1251998 h 3152023"/>
                  <a:gd name="connsiteX233" fmla="*/ 2343050 w 2731269"/>
                  <a:gd name="connsiteY233" fmla="*/ 1226971 h 3152023"/>
                  <a:gd name="connsiteX234" fmla="*/ 2314758 w 2731269"/>
                  <a:gd name="connsiteY234" fmla="*/ 1199041 h 3152023"/>
                  <a:gd name="connsiteX235" fmla="*/ 2197600 w 2731269"/>
                  <a:gd name="connsiteY235" fmla="*/ 1009339 h 3152023"/>
                  <a:gd name="connsiteX236" fmla="*/ 2182366 w 2731269"/>
                  <a:gd name="connsiteY236" fmla="*/ 1010065 h 3152023"/>
                  <a:gd name="connsiteX237" fmla="*/ 2152260 w 2731269"/>
                  <a:gd name="connsiteY237" fmla="*/ 1058669 h 3152023"/>
                  <a:gd name="connsiteX238" fmla="*/ 2144280 w 2731269"/>
                  <a:gd name="connsiteY238" fmla="*/ 1081520 h 3152023"/>
                  <a:gd name="connsiteX239" fmla="*/ 2109822 w 2731269"/>
                  <a:gd name="connsiteY239" fmla="*/ 1210285 h 3152023"/>
                  <a:gd name="connsiteX240" fmla="*/ 2079353 w 2731269"/>
                  <a:gd name="connsiteY240" fmla="*/ 1259978 h 3152023"/>
                  <a:gd name="connsiteX241" fmla="*/ 2048885 w 2731269"/>
                  <a:gd name="connsiteY241" fmla="*/ 1330345 h 3152023"/>
                  <a:gd name="connsiteX242" fmla="*/ 2034376 w 2731269"/>
                  <a:gd name="connsiteY242" fmla="*/ 1435896 h 3152023"/>
                  <a:gd name="connsiteX243" fmla="*/ 2025308 w 2731269"/>
                  <a:gd name="connsiteY243" fmla="*/ 1455846 h 3152023"/>
                  <a:gd name="connsiteX244" fmla="*/ 2017329 w 2731269"/>
                  <a:gd name="connsiteY244" fmla="*/ 1477609 h 3152023"/>
                  <a:gd name="connsiteX245" fmla="*/ 2000281 w 2731269"/>
                  <a:gd name="connsiteY245" fmla="*/ 1514606 h 3152023"/>
                  <a:gd name="connsiteX246" fmla="*/ 1987948 w 2731269"/>
                  <a:gd name="connsiteY246" fmla="*/ 1531291 h 3152023"/>
                  <a:gd name="connsiteX247" fmla="*/ 1994840 w 2731269"/>
                  <a:gd name="connsiteY247" fmla="*/ 1548339 h 3152023"/>
                  <a:gd name="connsiteX248" fmla="*/ 2098577 w 2731269"/>
                  <a:gd name="connsiteY248" fmla="*/ 1604198 h 3152023"/>
                  <a:gd name="connsiteX249" fmla="*/ 2209569 w 2731269"/>
                  <a:gd name="connsiteY249" fmla="*/ 1663321 h 3152023"/>
                  <a:gd name="connsiteX250" fmla="*/ 2395644 w 2731269"/>
                  <a:gd name="connsiteY250" fmla="*/ 1763794 h 3152023"/>
                  <a:gd name="connsiteX251" fmla="*/ 2505910 w 2731269"/>
                  <a:gd name="connsiteY251" fmla="*/ 1839239 h 3152023"/>
                  <a:gd name="connsiteX252" fmla="*/ 2552701 w 2731269"/>
                  <a:gd name="connsiteY252" fmla="*/ 1887481 h 3152023"/>
                  <a:gd name="connsiteX253" fmla="*/ 2604933 w 2731269"/>
                  <a:gd name="connsiteY253" fmla="*/ 1961113 h 3152023"/>
                  <a:gd name="connsiteX254" fmla="*/ 2600943 w 2731269"/>
                  <a:gd name="connsiteY254" fmla="*/ 2035833 h 3152023"/>
                  <a:gd name="connsiteX255" fmla="*/ 2552701 w 2731269"/>
                  <a:gd name="connsiteY255" fmla="*/ 2148638 h 3152023"/>
                  <a:gd name="connsiteX256" fmla="*/ 2525497 w 2731269"/>
                  <a:gd name="connsiteY256" fmla="*/ 2216829 h 3152023"/>
                  <a:gd name="connsiteX257" fmla="*/ 2522595 w 2731269"/>
                  <a:gd name="connsiteY257" fmla="*/ 2236779 h 3152023"/>
                  <a:gd name="connsiteX258" fmla="*/ 2520056 w 2731269"/>
                  <a:gd name="connsiteY258" fmla="*/ 2264345 h 3152023"/>
                  <a:gd name="connsiteX259" fmla="*/ 2485235 w 2731269"/>
                  <a:gd name="connsiteY259" fmla="*/ 2358289 h 3152023"/>
                  <a:gd name="connsiteX260" fmla="*/ 2467462 w 2731269"/>
                  <a:gd name="connsiteY260" fmla="*/ 2415599 h 3152023"/>
                  <a:gd name="connsiteX261" fmla="*/ 2462747 w 2731269"/>
                  <a:gd name="connsiteY261" fmla="*/ 2429382 h 3152023"/>
                  <a:gd name="connsiteX262" fmla="*/ 2394918 w 2731269"/>
                  <a:gd name="connsiteY262" fmla="*/ 2602399 h 3152023"/>
                  <a:gd name="connsiteX263" fmla="*/ 2366989 w 2731269"/>
                  <a:gd name="connsiteY263" fmla="*/ 2686187 h 3152023"/>
                  <a:gd name="connsiteX264" fmla="*/ 2343050 w 2731269"/>
                  <a:gd name="connsiteY264" fmla="*/ 2810962 h 3152023"/>
                  <a:gd name="connsiteX265" fmla="*/ 2348491 w 2731269"/>
                  <a:gd name="connsiteY265" fmla="*/ 2831637 h 3152023"/>
                  <a:gd name="connsiteX266" fmla="*/ 2380410 w 2731269"/>
                  <a:gd name="connsiteY266" fmla="*/ 2866821 h 3152023"/>
                  <a:gd name="connsiteX267" fmla="*/ 2394193 w 2731269"/>
                  <a:gd name="connsiteY267" fmla="*/ 2900916 h 3152023"/>
                  <a:gd name="connsiteX268" fmla="*/ 2396732 w 2731269"/>
                  <a:gd name="connsiteY268" fmla="*/ 2925218 h 3152023"/>
                  <a:gd name="connsiteX269" fmla="*/ 2412329 w 2731269"/>
                  <a:gd name="connsiteY269" fmla="*/ 2947344 h 3152023"/>
                  <a:gd name="connsiteX270" fmla="*/ 2422122 w 2731269"/>
                  <a:gd name="connsiteY270" fmla="*/ 2960402 h 3152023"/>
                  <a:gd name="connsiteX271" fmla="*/ 2439533 w 2731269"/>
                  <a:gd name="connsiteY271" fmla="*/ 2980714 h 3152023"/>
                  <a:gd name="connsiteX272" fmla="*/ 2466374 w 2731269"/>
                  <a:gd name="connsiteY272" fmla="*/ 3005016 h 3152023"/>
                  <a:gd name="connsiteX273" fmla="*/ 2520419 w 2731269"/>
                  <a:gd name="connsiteY273" fmla="*/ 3044553 h 3152023"/>
                  <a:gd name="connsiteX274" fmla="*/ 2571200 w 2731269"/>
                  <a:gd name="connsiteY274" fmla="*/ 3052895 h 3152023"/>
                  <a:gd name="connsiteX275" fmla="*/ 2606383 w 2731269"/>
                  <a:gd name="connsiteY275" fmla="*/ 3104039 h 3152023"/>
                  <a:gd name="connsiteX276" fmla="*/ 2575190 w 2731269"/>
                  <a:gd name="connsiteY276" fmla="*/ 3150104 h 3152023"/>
                  <a:gd name="connsiteX277" fmla="*/ 2545084 w 2731269"/>
                  <a:gd name="connsiteY277" fmla="*/ 3152643 h 3152023"/>
                  <a:gd name="connsiteX278" fmla="*/ 2491402 w 2731269"/>
                  <a:gd name="connsiteY278" fmla="*/ 3155182 h 3152023"/>
                  <a:gd name="connsiteX279" fmla="*/ 2470727 w 2731269"/>
                  <a:gd name="connsiteY279" fmla="*/ 3153005 h 315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2731269" h="3152023">
                    <a:moveTo>
                      <a:pt x="2470727" y="3153005"/>
                    </a:moveTo>
                    <a:cubicBezTo>
                      <a:pt x="2467825" y="3148653"/>
                      <a:pt x="2463110" y="3149015"/>
                      <a:pt x="2458757" y="3148290"/>
                    </a:cubicBezTo>
                    <a:cubicBezTo>
                      <a:pt x="2435906" y="3143575"/>
                      <a:pt x="2412692" y="3139585"/>
                      <a:pt x="2389478" y="3134870"/>
                    </a:cubicBezTo>
                    <a:cubicBezTo>
                      <a:pt x="2356833" y="3128340"/>
                      <a:pt x="2326727" y="3114920"/>
                      <a:pt x="2298073" y="3097872"/>
                    </a:cubicBezTo>
                    <a:cubicBezTo>
                      <a:pt x="2292269" y="3094245"/>
                      <a:pt x="2286466" y="3090618"/>
                      <a:pt x="2280300" y="3087353"/>
                    </a:cubicBezTo>
                    <a:cubicBezTo>
                      <a:pt x="2235685" y="3063414"/>
                      <a:pt x="2189620" y="3043827"/>
                      <a:pt x="2140290" y="3031857"/>
                    </a:cubicBezTo>
                    <a:cubicBezTo>
                      <a:pt x="2106920" y="3023878"/>
                      <a:pt x="2088784" y="2997399"/>
                      <a:pt x="2095313" y="2963666"/>
                    </a:cubicBezTo>
                    <a:cubicBezTo>
                      <a:pt x="2097852" y="2950971"/>
                      <a:pt x="2100754" y="2923767"/>
                      <a:pt x="2100391" y="2910347"/>
                    </a:cubicBezTo>
                    <a:cubicBezTo>
                      <a:pt x="2099303" y="2877339"/>
                      <a:pt x="2113086" y="2849410"/>
                      <a:pt x="2130497" y="2822569"/>
                    </a:cubicBezTo>
                    <a:cubicBezTo>
                      <a:pt x="2135575" y="2814952"/>
                      <a:pt x="2144280" y="2811687"/>
                      <a:pt x="2153711" y="2815677"/>
                    </a:cubicBezTo>
                    <a:cubicBezTo>
                      <a:pt x="2160240" y="2818579"/>
                      <a:pt x="2164955" y="2817491"/>
                      <a:pt x="2166769" y="2810237"/>
                    </a:cubicBezTo>
                    <a:cubicBezTo>
                      <a:pt x="2175837" y="2771063"/>
                      <a:pt x="2193610" y="2734428"/>
                      <a:pt x="2193610" y="2693078"/>
                    </a:cubicBezTo>
                    <a:cubicBezTo>
                      <a:pt x="2193610" y="2678932"/>
                      <a:pt x="2197237" y="2664786"/>
                      <a:pt x="2203403" y="2650640"/>
                    </a:cubicBezTo>
                    <a:cubicBezTo>
                      <a:pt x="2209932" y="2635769"/>
                      <a:pt x="2211020" y="2618358"/>
                      <a:pt x="2214647" y="2602036"/>
                    </a:cubicBezTo>
                    <a:cubicBezTo>
                      <a:pt x="2230244" y="2529130"/>
                      <a:pt x="2245841" y="2456223"/>
                      <a:pt x="2260713" y="2382954"/>
                    </a:cubicBezTo>
                    <a:cubicBezTo>
                      <a:pt x="2264340" y="2364818"/>
                      <a:pt x="2264340" y="2345957"/>
                      <a:pt x="2263252" y="2327096"/>
                    </a:cubicBezTo>
                    <a:cubicBezTo>
                      <a:pt x="2261076" y="2286834"/>
                      <a:pt x="2269418" y="2247660"/>
                      <a:pt x="2285740" y="2210663"/>
                    </a:cubicBezTo>
                    <a:cubicBezTo>
                      <a:pt x="2289730" y="2201958"/>
                      <a:pt x="2294083" y="2193978"/>
                      <a:pt x="2294808" y="2184184"/>
                    </a:cubicBezTo>
                    <a:cubicBezTo>
                      <a:pt x="2295534" y="2174028"/>
                      <a:pt x="2298798" y="2165323"/>
                      <a:pt x="2307503" y="2158794"/>
                    </a:cubicBezTo>
                    <a:cubicBezTo>
                      <a:pt x="2314758" y="2153353"/>
                      <a:pt x="2314395" y="2144285"/>
                      <a:pt x="2315846" y="2136306"/>
                    </a:cubicBezTo>
                    <a:cubicBezTo>
                      <a:pt x="2318748" y="2122160"/>
                      <a:pt x="2320561" y="2108376"/>
                      <a:pt x="2323100" y="2094230"/>
                    </a:cubicBezTo>
                    <a:cubicBezTo>
                      <a:pt x="2326365" y="2077182"/>
                      <a:pt x="2322738" y="2069203"/>
                      <a:pt x="2308229" y="2060860"/>
                    </a:cubicBezTo>
                    <a:cubicBezTo>
                      <a:pt x="2262889" y="2034382"/>
                      <a:pt x="2212471" y="2022412"/>
                      <a:pt x="2161691" y="2012619"/>
                    </a:cubicBezTo>
                    <a:cubicBezTo>
                      <a:pt x="2093862" y="1999561"/>
                      <a:pt x="2024583" y="1991944"/>
                      <a:pt x="1957480" y="1973445"/>
                    </a:cubicBezTo>
                    <a:cubicBezTo>
                      <a:pt x="1949500" y="1971269"/>
                      <a:pt x="1941520" y="1969455"/>
                      <a:pt x="1934266" y="1965828"/>
                    </a:cubicBezTo>
                    <a:cubicBezTo>
                      <a:pt x="1907062" y="1953133"/>
                      <a:pt x="1876957" y="1950594"/>
                      <a:pt x="1849027" y="1940438"/>
                    </a:cubicBezTo>
                    <a:cubicBezTo>
                      <a:pt x="1820372" y="1929556"/>
                      <a:pt x="1793894" y="1913959"/>
                      <a:pt x="1767416" y="1899088"/>
                    </a:cubicBezTo>
                    <a:cubicBezTo>
                      <a:pt x="1759436" y="1894735"/>
                      <a:pt x="1754358" y="1894373"/>
                      <a:pt x="1747103" y="1900539"/>
                    </a:cubicBezTo>
                    <a:cubicBezTo>
                      <a:pt x="1714821" y="1926292"/>
                      <a:pt x="1686892" y="1956760"/>
                      <a:pt x="1654973" y="1983239"/>
                    </a:cubicBezTo>
                    <a:cubicBezTo>
                      <a:pt x="1600565" y="2028216"/>
                      <a:pt x="1541079" y="2065575"/>
                      <a:pt x="1482319" y="2104024"/>
                    </a:cubicBezTo>
                    <a:cubicBezTo>
                      <a:pt x="1463095" y="2116356"/>
                      <a:pt x="1444233" y="2129051"/>
                      <a:pt x="1425372" y="2142109"/>
                    </a:cubicBezTo>
                    <a:cubicBezTo>
                      <a:pt x="1410863" y="2151903"/>
                      <a:pt x="1395992" y="2160608"/>
                      <a:pt x="1380032" y="2168588"/>
                    </a:cubicBezTo>
                    <a:cubicBezTo>
                      <a:pt x="1339045" y="2189625"/>
                      <a:pt x="1299509" y="2213202"/>
                      <a:pt x="1265050" y="2244396"/>
                    </a:cubicBezTo>
                    <a:cubicBezTo>
                      <a:pt x="1261061" y="2248023"/>
                      <a:pt x="1256708" y="2251287"/>
                      <a:pt x="1251993" y="2253464"/>
                    </a:cubicBezTo>
                    <a:cubicBezTo>
                      <a:pt x="1239660" y="2259630"/>
                      <a:pt x="1229867" y="2268698"/>
                      <a:pt x="1223338" y="2281030"/>
                    </a:cubicBezTo>
                    <a:cubicBezTo>
                      <a:pt x="1213545" y="2300254"/>
                      <a:pt x="1197585" y="2312224"/>
                      <a:pt x="1177635" y="2319116"/>
                    </a:cubicBezTo>
                    <a:cubicBezTo>
                      <a:pt x="1160950" y="2324919"/>
                      <a:pt x="1144991" y="2332174"/>
                      <a:pt x="1125767" y="2327458"/>
                    </a:cubicBezTo>
                    <a:cubicBezTo>
                      <a:pt x="1111621" y="2323831"/>
                      <a:pt x="1096386" y="2327458"/>
                      <a:pt x="1082240" y="2332174"/>
                    </a:cubicBezTo>
                    <a:cubicBezTo>
                      <a:pt x="1045969" y="2344869"/>
                      <a:pt x="1008609" y="2352849"/>
                      <a:pt x="971249" y="2360828"/>
                    </a:cubicBezTo>
                    <a:cubicBezTo>
                      <a:pt x="957465" y="2363730"/>
                      <a:pt x="943319" y="2367357"/>
                      <a:pt x="934614" y="2380778"/>
                    </a:cubicBezTo>
                    <a:cubicBezTo>
                      <a:pt x="933163" y="2382954"/>
                      <a:pt x="929899" y="2384042"/>
                      <a:pt x="927360" y="2385131"/>
                    </a:cubicBezTo>
                    <a:cubicBezTo>
                      <a:pt x="832327" y="2413785"/>
                      <a:pt x="737658" y="2444254"/>
                      <a:pt x="640812" y="2467830"/>
                    </a:cubicBezTo>
                    <a:cubicBezTo>
                      <a:pt x="616147" y="2473634"/>
                      <a:pt x="591120" y="2476898"/>
                      <a:pt x="566455" y="2482339"/>
                    </a:cubicBezTo>
                    <a:cubicBezTo>
                      <a:pt x="533447" y="2489593"/>
                      <a:pt x="502616" y="2504465"/>
                      <a:pt x="471060" y="2516797"/>
                    </a:cubicBezTo>
                    <a:cubicBezTo>
                      <a:pt x="457277" y="2522238"/>
                      <a:pt x="444219" y="2528767"/>
                      <a:pt x="428985" y="2531669"/>
                    </a:cubicBezTo>
                    <a:cubicBezTo>
                      <a:pt x="407584" y="2535659"/>
                      <a:pt x="389448" y="2548354"/>
                      <a:pt x="370224" y="2558147"/>
                    </a:cubicBezTo>
                    <a:cubicBezTo>
                      <a:pt x="352814" y="2566852"/>
                      <a:pt x="335040" y="2575195"/>
                      <a:pt x="315454" y="2578459"/>
                    </a:cubicBezTo>
                    <a:cubicBezTo>
                      <a:pt x="308199" y="2579548"/>
                      <a:pt x="307111" y="2583175"/>
                      <a:pt x="307474" y="2588978"/>
                    </a:cubicBezTo>
                    <a:cubicBezTo>
                      <a:pt x="307837" y="2597321"/>
                      <a:pt x="310738" y="2604938"/>
                      <a:pt x="313640" y="2612555"/>
                    </a:cubicBezTo>
                    <a:cubicBezTo>
                      <a:pt x="315454" y="2618358"/>
                      <a:pt x="314728" y="2620898"/>
                      <a:pt x="309287" y="2624162"/>
                    </a:cubicBezTo>
                    <a:cubicBezTo>
                      <a:pt x="287162" y="2636132"/>
                      <a:pt x="278819" y="2658983"/>
                      <a:pt x="269026" y="2679658"/>
                    </a:cubicBezTo>
                    <a:cubicBezTo>
                      <a:pt x="265398" y="2687275"/>
                      <a:pt x="273016" y="2693804"/>
                      <a:pt x="280270" y="2697794"/>
                    </a:cubicBezTo>
                    <a:cubicBezTo>
                      <a:pt x="287524" y="2701421"/>
                      <a:pt x="289701" y="2696343"/>
                      <a:pt x="290789" y="2690540"/>
                    </a:cubicBezTo>
                    <a:cubicBezTo>
                      <a:pt x="291514" y="2687275"/>
                      <a:pt x="293328" y="2686549"/>
                      <a:pt x="295867" y="2688000"/>
                    </a:cubicBezTo>
                    <a:cubicBezTo>
                      <a:pt x="298769" y="2689451"/>
                      <a:pt x="302758" y="2689089"/>
                      <a:pt x="303121" y="2694529"/>
                    </a:cubicBezTo>
                    <a:cubicBezTo>
                      <a:pt x="303484" y="2703597"/>
                      <a:pt x="293691" y="2713391"/>
                      <a:pt x="283897" y="2712665"/>
                    </a:cubicBezTo>
                    <a:cubicBezTo>
                      <a:pt x="269751" y="2711577"/>
                      <a:pt x="259595" y="2702509"/>
                      <a:pt x="256331" y="2687275"/>
                    </a:cubicBezTo>
                    <a:cubicBezTo>
                      <a:pt x="255242" y="2682197"/>
                      <a:pt x="254517" y="2677119"/>
                      <a:pt x="253429" y="2669502"/>
                    </a:cubicBezTo>
                    <a:cubicBezTo>
                      <a:pt x="245449" y="2688363"/>
                      <a:pt x="242185" y="2706136"/>
                      <a:pt x="242185" y="2723909"/>
                    </a:cubicBezTo>
                    <a:cubicBezTo>
                      <a:pt x="242185" y="2732615"/>
                      <a:pt x="240008" y="2738418"/>
                      <a:pt x="231303" y="2739869"/>
                    </a:cubicBezTo>
                    <a:cubicBezTo>
                      <a:pt x="222598" y="2741320"/>
                      <a:pt x="221147" y="2747486"/>
                      <a:pt x="219696" y="2754740"/>
                    </a:cubicBezTo>
                    <a:cubicBezTo>
                      <a:pt x="216069" y="2776141"/>
                      <a:pt x="212442" y="2797179"/>
                      <a:pt x="205187" y="2817854"/>
                    </a:cubicBezTo>
                    <a:cubicBezTo>
                      <a:pt x="204462" y="2820030"/>
                      <a:pt x="204099" y="2822569"/>
                      <a:pt x="200472" y="2824745"/>
                    </a:cubicBezTo>
                    <a:cubicBezTo>
                      <a:pt x="206275" y="2794640"/>
                      <a:pt x="209540" y="2764897"/>
                      <a:pt x="212442" y="2735516"/>
                    </a:cubicBezTo>
                    <a:cubicBezTo>
                      <a:pt x="213167" y="2729350"/>
                      <a:pt x="217520" y="2727537"/>
                      <a:pt x="222235" y="2726086"/>
                    </a:cubicBezTo>
                    <a:cubicBezTo>
                      <a:pt x="228764" y="2723547"/>
                      <a:pt x="231303" y="2719920"/>
                      <a:pt x="229852" y="2711940"/>
                    </a:cubicBezTo>
                    <a:cubicBezTo>
                      <a:pt x="227313" y="2697431"/>
                      <a:pt x="232391" y="2683648"/>
                      <a:pt x="237469" y="2670227"/>
                    </a:cubicBezTo>
                    <a:cubicBezTo>
                      <a:pt x="241459" y="2659708"/>
                      <a:pt x="246900" y="2649552"/>
                      <a:pt x="248713" y="2635043"/>
                    </a:cubicBezTo>
                    <a:cubicBezTo>
                      <a:pt x="237469" y="2644474"/>
                      <a:pt x="228038" y="2651366"/>
                      <a:pt x="221147" y="2661522"/>
                    </a:cubicBezTo>
                    <a:cubicBezTo>
                      <a:pt x="217882" y="2666237"/>
                      <a:pt x="216069" y="2674217"/>
                      <a:pt x="212079" y="2675668"/>
                    </a:cubicBezTo>
                    <a:cubicBezTo>
                      <a:pt x="192855" y="2681834"/>
                      <a:pt x="188139" y="2703597"/>
                      <a:pt x="171454" y="2711577"/>
                    </a:cubicBezTo>
                    <a:cubicBezTo>
                      <a:pt x="168553" y="2713028"/>
                      <a:pt x="167827" y="2715930"/>
                      <a:pt x="166739" y="2718469"/>
                    </a:cubicBezTo>
                    <a:cubicBezTo>
                      <a:pt x="157308" y="2740595"/>
                      <a:pt x="144613" y="2760544"/>
                      <a:pt x="129379" y="2778680"/>
                    </a:cubicBezTo>
                    <a:cubicBezTo>
                      <a:pt x="106165" y="2806609"/>
                      <a:pt x="102538" y="2840705"/>
                      <a:pt x="85490" y="2871899"/>
                    </a:cubicBezTo>
                    <a:cubicBezTo>
                      <a:pt x="80412" y="2881329"/>
                      <a:pt x="81500" y="2894750"/>
                      <a:pt x="77148" y="2905994"/>
                    </a:cubicBezTo>
                    <a:cubicBezTo>
                      <a:pt x="72070" y="2919052"/>
                      <a:pt x="52845" y="2921591"/>
                      <a:pt x="41964" y="2925218"/>
                    </a:cubicBezTo>
                    <a:cubicBezTo>
                      <a:pt x="36886" y="2927032"/>
                      <a:pt x="33621" y="2921228"/>
                      <a:pt x="30357" y="2917601"/>
                    </a:cubicBezTo>
                    <a:cubicBezTo>
                      <a:pt x="20564" y="2905631"/>
                      <a:pt x="18025" y="2890760"/>
                      <a:pt x="16936" y="2876251"/>
                    </a:cubicBezTo>
                    <a:cubicBezTo>
                      <a:pt x="11133" y="2815677"/>
                      <a:pt x="-10993" y="2755103"/>
                      <a:pt x="6780" y="2696343"/>
                    </a:cubicBezTo>
                    <a:cubicBezTo>
                      <a:pt x="16574" y="2663698"/>
                      <a:pt x="31445" y="2632505"/>
                      <a:pt x="47767" y="2602399"/>
                    </a:cubicBezTo>
                    <a:cubicBezTo>
                      <a:pt x="65178" y="2570117"/>
                      <a:pt x="72432" y="2536384"/>
                      <a:pt x="72795" y="2500112"/>
                    </a:cubicBezTo>
                    <a:cubicBezTo>
                      <a:pt x="73158" y="2467468"/>
                      <a:pt x="74609" y="2434823"/>
                      <a:pt x="80049" y="2402541"/>
                    </a:cubicBezTo>
                    <a:cubicBezTo>
                      <a:pt x="81500" y="2393836"/>
                      <a:pt x="85127" y="2387307"/>
                      <a:pt x="93107" y="2383317"/>
                    </a:cubicBezTo>
                    <a:cubicBezTo>
                      <a:pt x="103263" y="2378239"/>
                      <a:pt x="128291" y="2366995"/>
                      <a:pt x="133732" y="2355750"/>
                    </a:cubicBezTo>
                    <a:cubicBezTo>
                      <a:pt x="135183" y="2352849"/>
                      <a:pt x="138447" y="2351760"/>
                      <a:pt x="142074" y="2352123"/>
                    </a:cubicBezTo>
                    <a:cubicBezTo>
                      <a:pt x="158397" y="2353574"/>
                      <a:pt x="181973" y="2361917"/>
                      <a:pt x="197933" y="2363730"/>
                    </a:cubicBezTo>
                    <a:cubicBezTo>
                      <a:pt x="205550" y="2364818"/>
                      <a:pt x="214255" y="2365544"/>
                      <a:pt x="219333" y="2371710"/>
                    </a:cubicBezTo>
                    <a:cubicBezTo>
                      <a:pt x="232391" y="2388032"/>
                      <a:pt x="251978" y="2388032"/>
                      <a:pt x="269388" y="2391659"/>
                    </a:cubicBezTo>
                    <a:cubicBezTo>
                      <a:pt x="296955" y="2397100"/>
                      <a:pt x="325972" y="2396012"/>
                      <a:pt x="351725" y="2384768"/>
                    </a:cubicBezTo>
                    <a:cubicBezTo>
                      <a:pt x="385096" y="2369896"/>
                      <a:pt x="420279" y="2359740"/>
                      <a:pt x="454012" y="2345232"/>
                    </a:cubicBezTo>
                    <a:cubicBezTo>
                      <a:pt x="499715" y="2325645"/>
                      <a:pt x="543604" y="2302793"/>
                      <a:pt x="586767" y="2277766"/>
                    </a:cubicBezTo>
                    <a:cubicBezTo>
                      <a:pt x="616873" y="2260355"/>
                      <a:pt x="649517" y="2248023"/>
                      <a:pt x="681799" y="2235691"/>
                    </a:cubicBezTo>
                    <a:cubicBezTo>
                      <a:pt x="690867" y="2232063"/>
                      <a:pt x="700661" y="2228074"/>
                      <a:pt x="706101" y="2220094"/>
                    </a:cubicBezTo>
                    <a:cubicBezTo>
                      <a:pt x="722786" y="2195429"/>
                      <a:pt x="747814" y="2183096"/>
                      <a:pt x="773567" y="2171489"/>
                    </a:cubicBezTo>
                    <a:cubicBezTo>
                      <a:pt x="793879" y="2162059"/>
                      <a:pt x="813829" y="2151903"/>
                      <a:pt x="834141" y="2142472"/>
                    </a:cubicBezTo>
                    <a:cubicBezTo>
                      <a:pt x="848287" y="2135580"/>
                      <a:pt x="863158" y="2131228"/>
                      <a:pt x="879118" y="2134855"/>
                    </a:cubicBezTo>
                    <a:cubicBezTo>
                      <a:pt x="884559" y="2136306"/>
                      <a:pt x="889637" y="2133767"/>
                      <a:pt x="894715" y="2132316"/>
                    </a:cubicBezTo>
                    <a:cubicBezTo>
                      <a:pt x="942594" y="2117444"/>
                      <a:pt x="989384" y="2097495"/>
                      <a:pt x="1038351" y="2088790"/>
                    </a:cubicBezTo>
                    <a:cubicBezTo>
                      <a:pt x="1072084" y="2082986"/>
                      <a:pt x="1093485" y="2065575"/>
                      <a:pt x="1113797" y="2040548"/>
                    </a:cubicBezTo>
                    <a:cubicBezTo>
                      <a:pt x="1162401" y="1980699"/>
                      <a:pt x="1204114" y="1916498"/>
                      <a:pt x="1244738" y="1851209"/>
                    </a:cubicBezTo>
                    <a:cubicBezTo>
                      <a:pt x="1267952" y="1813849"/>
                      <a:pt x="1296970" y="1781567"/>
                      <a:pt x="1326713" y="1749285"/>
                    </a:cubicBezTo>
                    <a:cubicBezTo>
                      <a:pt x="1359357" y="1713739"/>
                      <a:pt x="1397805" y="1687260"/>
                      <a:pt x="1436979" y="1660782"/>
                    </a:cubicBezTo>
                    <a:cubicBezTo>
                      <a:pt x="1442783" y="1656792"/>
                      <a:pt x="1446410" y="1651714"/>
                      <a:pt x="1449312" y="1644822"/>
                    </a:cubicBezTo>
                    <a:cubicBezTo>
                      <a:pt x="1454390" y="1631402"/>
                      <a:pt x="1461281" y="1618706"/>
                      <a:pt x="1467085" y="1606011"/>
                    </a:cubicBezTo>
                    <a:cubicBezTo>
                      <a:pt x="1472525" y="1594042"/>
                      <a:pt x="1474702" y="1582072"/>
                      <a:pt x="1471437" y="1569014"/>
                    </a:cubicBezTo>
                    <a:cubicBezTo>
                      <a:pt x="1468173" y="1556682"/>
                      <a:pt x="1472888" y="1544712"/>
                      <a:pt x="1476515" y="1533105"/>
                    </a:cubicBezTo>
                    <a:cubicBezTo>
                      <a:pt x="1490661" y="1489216"/>
                      <a:pt x="1512062" y="1448954"/>
                      <a:pt x="1533825" y="1408330"/>
                    </a:cubicBezTo>
                    <a:cubicBezTo>
                      <a:pt x="1559578" y="1360451"/>
                      <a:pt x="1598026" y="1327806"/>
                      <a:pt x="1639013" y="1296613"/>
                    </a:cubicBezTo>
                    <a:cubicBezTo>
                      <a:pt x="1647356" y="1290084"/>
                      <a:pt x="1653159" y="1283192"/>
                      <a:pt x="1655336" y="1272310"/>
                    </a:cubicBezTo>
                    <a:cubicBezTo>
                      <a:pt x="1659688" y="1250547"/>
                      <a:pt x="1668756" y="1230235"/>
                      <a:pt x="1677099" y="1209923"/>
                    </a:cubicBezTo>
                    <a:cubicBezTo>
                      <a:pt x="1689794" y="1178004"/>
                      <a:pt x="1693784" y="1146447"/>
                      <a:pt x="1681814" y="1113440"/>
                    </a:cubicBezTo>
                    <a:cubicBezTo>
                      <a:pt x="1676373" y="1098568"/>
                      <a:pt x="1672746" y="1082971"/>
                      <a:pt x="1675648" y="1066649"/>
                    </a:cubicBezTo>
                    <a:cubicBezTo>
                      <a:pt x="1676373" y="1061571"/>
                      <a:pt x="1675285" y="1056493"/>
                      <a:pt x="1672021" y="1052866"/>
                    </a:cubicBezTo>
                    <a:cubicBezTo>
                      <a:pt x="1655698" y="1034004"/>
                      <a:pt x="1653885" y="1009702"/>
                      <a:pt x="1646993" y="987214"/>
                    </a:cubicBezTo>
                    <a:cubicBezTo>
                      <a:pt x="1628857" y="926277"/>
                      <a:pt x="1611084" y="865340"/>
                      <a:pt x="1593311" y="804404"/>
                    </a:cubicBezTo>
                    <a:cubicBezTo>
                      <a:pt x="1591860" y="799326"/>
                      <a:pt x="1588958" y="797512"/>
                      <a:pt x="1584243" y="796061"/>
                    </a:cubicBezTo>
                    <a:cubicBezTo>
                      <a:pt x="1562117" y="788807"/>
                      <a:pt x="1539266" y="787719"/>
                      <a:pt x="1516414" y="787356"/>
                    </a:cubicBezTo>
                    <a:cubicBezTo>
                      <a:pt x="1483407" y="786268"/>
                      <a:pt x="1450400" y="785180"/>
                      <a:pt x="1418843" y="772847"/>
                    </a:cubicBezTo>
                    <a:cubicBezTo>
                      <a:pt x="1407599" y="768494"/>
                      <a:pt x="1395629" y="769583"/>
                      <a:pt x="1383659" y="771033"/>
                    </a:cubicBezTo>
                    <a:cubicBezTo>
                      <a:pt x="1344123" y="776112"/>
                      <a:pt x="1304224" y="781552"/>
                      <a:pt x="1264325" y="781552"/>
                    </a:cubicBezTo>
                    <a:cubicBezTo>
                      <a:pt x="1220073" y="781915"/>
                      <a:pt x="1213545" y="790258"/>
                      <a:pt x="1223338" y="833058"/>
                    </a:cubicBezTo>
                    <a:cubicBezTo>
                      <a:pt x="1231680" y="869693"/>
                      <a:pt x="1233131" y="907416"/>
                      <a:pt x="1238209" y="944413"/>
                    </a:cubicBezTo>
                    <a:cubicBezTo>
                      <a:pt x="1244738" y="990478"/>
                      <a:pt x="1260698" y="1033642"/>
                      <a:pt x="1279922" y="1075717"/>
                    </a:cubicBezTo>
                    <a:cubicBezTo>
                      <a:pt x="1285725" y="1088775"/>
                      <a:pt x="1291166" y="1102195"/>
                      <a:pt x="1298783" y="1114165"/>
                    </a:cubicBezTo>
                    <a:cubicBezTo>
                      <a:pt x="1320184" y="1147173"/>
                      <a:pt x="1327075" y="1184170"/>
                      <a:pt x="1332516" y="1221530"/>
                    </a:cubicBezTo>
                    <a:cubicBezTo>
                      <a:pt x="1334330" y="1233862"/>
                      <a:pt x="1337594" y="1245106"/>
                      <a:pt x="1346662" y="1254537"/>
                    </a:cubicBezTo>
                    <a:cubicBezTo>
                      <a:pt x="1358269" y="1266507"/>
                      <a:pt x="1360808" y="1281741"/>
                      <a:pt x="1361171" y="1297701"/>
                    </a:cubicBezTo>
                    <a:cubicBezTo>
                      <a:pt x="1361896" y="1318376"/>
                      <a:pt x="1361171" y="1339413"/>
                      <a:pt x="1366974" y="1359726"/>
                    </a:cubicBezTo>
                    <a:cubicBezTo>
                      <a:pt x="1367700" y="1362627"/>
                      <a:pt x="1367337" y="1365166"/>
                      <a:pt x="1366249" y="1368068"/>
                    </a:cubicBezTo>
                    <a:cubicBezTo>
                      <a:pt x="1357181" y="1395272"/>
                      <a:pt x="1362622" y="1419211"/>
                      <a:pt x="1381483" y="1440974"/>
                    </a:cubicBezTo>
                    <a:cubicBezTo>
                      <a:pt x="1385110" y="1445327"/>
                      <a:pt x="1388738" y="1450042"/>
                      <a:pt x="1391639" y="1454758"/>
                    </a:cubicBezTo>
                    <a:cubicBezTo>
                      <a:pt x="1394904" y="1459836"/>
                      <a:pt x="1396355" y="1465277"/>
                      <a:pt x="1391277" y="1470355"/>
                    </a:cubicBezTo>
                    <a:cubicBezTo>
                      <a:pt x="1386561" y="1474707"/>
                      <a:pt x="1382209" y="1477246"/>
                      <a:pt x="1374954" y="1474345"/>
                    </a:cubicBezTo>
                    <a:cubicBezTo>
                      <a:pt x="1360808" y="1468178"/>
                      <a:pt x="1346300" y="1462738"/>
                      <a:pt x="1335418" y="1450042"/>
                    </a:cubicBezTo>
                    <a:cubicBezTo>
                      <a:pt x="1330340" y="1457297"/>
                      <a:pt x="1331428" y="1465277"/>
                      <a:pt x="1331791" y="1472531"/>
                    </a:cubicBezTo>
                    <a:cubicBezTo>
                      <a:pt x="1332153" y="1479423"/>
                      <a:pt x="1332879" y="1485589"/>
                      <a:pt x="1324899" y="1488853"/>
                    </a:cubicBezTo>
                    <a:cubicBezTo>
                      <a:pt x="1315831" y="1492480"/>
                      <a:pt x="1306038" y="1495382"/>
                      <a:pt x="1298421" y="1487765"/>
                    </a:cubicBezTo>
                    <a:cubicBezTo>
                      <a:pt x="1293705" y="1483050"/>
                      <a:pt x="1291892" y="1484138"/>
                      <a:pt x="1287539" y="1487765"/>
                    </a:cubicBezTo>
                    <a:cubicBezTo>
                      <a:pt x="1282824" y="1491755"/>
                      <a:pt x="1278471" y="1498647"/>
                      <a:pt x="1269766" y="1493569"/>
                    </a:cubicBezTo>
                    <a:cubicBezTo>
                      <a:pt x="1261423" y="1488853"/>
                      <a:pt x="1253444" y="1484501"/>
                      <a:pt x="1255257" y="1472531"/>
                    </a:cubicBezTo>
                    <a:cubicBezTo>
                      <a:pt x="1256708" y="1462012"/>
                      <a:pt x="1250542" y="1462375"/>
                      <a:pt x="1244738" y="1467453"/>
                    </a:cubicBezTo>
                    <a:cubicBezTo>
                      <a:pt x="1236759" y="1474707"/>
                      <a:pt x="1233494" y="1471080"/>
                      <a:pt x="1228416" y="1463826"/>
                    </a:cubicBezTo>
                    <a:cubicBezTo>
                      <a:pt x="1220799" y="1452944"/>
                      <a:pt x="1219711" y="1443151"/>
                      <a:pt x="1225877" y="1431544"/>
                    </a:cubicBezTo>
                    <a:cubicBezTo>
                      <a:pt x="1228779" y="1426103"/>
                      <a:pt x="1229867" y="1419211"/>
                      <a:pt x="1231680" y="1413771"/>
                    </a:cubicBezTo>
                    <a:cubicBezTo>
                      <a:pt x="1230230" y="1411594"/>
                      <a:pt x="1229141" y="1411957"/>
                      <a:pt x="1228053" y="1412682"/>
                    </a:cubicBezTo>
                    <a:cubicBezTo>
                      <a:pt x="1209555" y="1422476"/>
                      <a:pt x="1203751" y="1420662"/>
                      <a:pt x="1194683" y="1401438"/>
                    </a:cubicBezTo>
                    <a:cubicBezTo>
                      <a:pt x="1184164" y="1378587"/>
                      <a:pt x="1186703" y="1354285"/>
                      <a:pt x="1190331" y="1330345"/>
                    </a:cubicBezTo>
                    <a:cubicBezTo>
                      <a:pt x="1194683" y="1302779"/>
                      <a:pt x="1201938" y="1275938"/>
                      <a:pt x="1211731" y="1250185"/>
                    </a:cubicBezTo>
                    <a:cubicBezTo>
                      <a:pt x="1219348" y="1229872"/>
                      <a:pt x="1216809" y="1212099"/>
                      <a:pt x="1207378" y="1192875"/>
                    </a:cubicBezTo>
                    <a:cubicBezTo>
                      <a:pt x="1173283" y="1123596"/>
                      <a:pt x="1138825" y="1054679"/>
                      <a:pt x="1104729" y="985763"/>
                    </a:cubicBezTo>
                    <a:cubicBezTo>
                      <a:pt x="1072810" y="921199"/>
                      <a:pt x="1049959" y="853371"/>
                      <a:pt x="1039077" y="781552"/>
                    </a:cubicBezTo>
                    <a:cubicBezTo>
                      <a:pt x="1036538" y="765593"/>
                      <a:pt x="1027107" y="751447"/>
                      <a:pt x="1026019" y="734762"/>
                    </a:cubicBezTo>
                    <a:cubicBezTo>
                      <a:pt x="1025294" y="726782"/>
                      <a:pt x="1027470" y="720978"/>
                      <a:pt x="1032911" y="715175"/>
                    </a:cubicBezTo>
                    <a:cubicBezTo>
                      <a:pt x="1077162" y="667659"/>
                      <a:pt x="1127943" y="631024"/>
                      <a:pt x="1190693" y="611437"/>
                    </a:cubicBezTo>
                    <a:cubicBezTo>
                      <a:pt x="1232769" y="598380"/>
                      <a:pt x="1274118" y="583508"/>
                      <a:pt x="1316194" y="570450"/>
                    </a:cubicBezTo>
                    <a:cubicBezTo>
                      <a:pt x="1339408" y="563196"/>
                      <a:pt x="1363347" y="562108"/>
                      <a:pt x="1387649" y="562833"/>
                    </a:cubicBezTo>
                    <a:cubicBezTo>
                      <a:pt x="1416667" y="563559"/>
                      <a:pt x="1445322" y="567186"/>
                      <a:pt x="1474702" y="564284"/>
                    </a:cubicBezTo>
                    <a:cubicBezTo>
                      <a:pt x="1490299" y="562833"/>
                      <a:pt x="1505170" y="558481"/>
                      <a:pt x="1518591" y="550501"/>
                    </a:cubicBezTo>
                    <a:cubicBezTo>
                      <a:pt x="1522581" y="548324"/>
                      <a:pt x="1526571" y="546148"/>
                      <a:pt x="1530198" y="543609"/>
                    </a:cubicBezTo>
                    <a:cubicBezTo>
                      <a:pt x="1560666" y="520758"/>
                      <a:pt x="1594762" y="513503"/>
                      <a:pt x="1632122" y="519670"/>
                    </a:cubicBezTo>
                    <a:cubicBezTo>
                      <a:pt x="1639013" y="520758"/>
                      <a:pt x="1644817" y="518944"/>
                      <a:pt x="1650620" y="515317"/>
                    </a:cubicBezTo>
                    <a:cubicBezTo>
                      <a:pt x="1661502" y="508788"/>
                      <a:pt x="1672746" y="503347"/>
                      <a:pt x="1683990" y="497181"/>
                    </a:cubicBezTo>
                    <a:cubicBezTo>
                      <a:pt x="1694146" y="491740"/>
                      <a:pt x="1704665" y="489564"/>
                      <a:pt x="1715910" y="487388"/>
                    </a:cubicBezTo>
                    <a:cubicBezTo>
                      <a:pt x="1730418" y="484486"/>
                      <a:pt x="1748554" y="484849"/>
                      <a:pt x="1756897" y="466713"/>
                    </a:cubicBezTo>
                    <a:cubicBezTo>
                      <a:pt x="1759436" y="460909"/>
                      <a:pt x="1766327" y="461997"/>
                      <a:pt x="1771043" y="461997"/>
                    </a:cubicBezTo>
                    <a:cubicBezTo>
                      <a:pt x="1779748" y="461997"/>
                      <a:pt x="1795345" y="462723"/>
                      <a:pt x="1799698" y="456194"/>
                    </a:cubicBezTo>
                    <a:cubicBezTo>
                      <a:pt x="1815294" y="431529"/>
                      <a:pt x="1824362" y="410491"/>
                      <a:pt x="1814206" y="381111"/>
                    </a:cubicBezTo>
                    <a:cubicBezTo>
                      <a:pt x="1813481" y="378935"/>
                      <a:pt x="1791718" y="365877"/>
                      <a:pt x="1789904" y="364063"/>
                    </a:cubicBezTo>
                    <a:cubicBezTo>
                      <a:pt x="1776483" y="349555"/>
                      <a:pt x="1771043" y="333958"/>
                      <a:pt x="1772494" y="315822"/>
                    </a:cubicBezTo>
                    <a:cubicBezTo>
                      <a:pt x="1773219" y="307842"/>
                      <a:pt x="1768141" y="297323"/>
                      <a:pt x="1762700" y="291520"/>
                    </a:cubicBezTo>
                    <a:cubicBezTo>
                      <a:pt x="1720988" y="244729"/>
                      <a:pt x="1743839" y="230946"/>
                      <a:pt x="1741663" y="193948"/>
                    </a:cubicBezTo>
                    <a:cubicBezTo>
                      <a:pt x="1740574" y="176538"/>
                      <a:pt x="1740574" y="188145"/>
                      <a:pt x="1723164" y="191409"/>
                    </a:cubicBezTo>
                    <a:cubicBezTo>
                      <a:pt x="1703214" y="195037"/>
                      <a:pt x="1691970" y="179802"/>
                      <a:pt x="1681451" y="161667"/>
                    </a:cubicBezTo>
                    <a:cubicBezTo>
                      <a:pt x="1661502" y="127208"/>
                      <a:pt x="1672021" y="96740"/>
                      <a:pt x="1693058" y="62282"/>
                    </a:cubicBezTo>
                    <a:cubicBezTo>
                      <a:pt x="1709381" y="35803"/>
                      <a:pt x="1728242" y="12227"/>
                      <a:pt x="1760887" y="4247"/>
                    </a:cubicBezTo>
                    <a:cubicBezTo>
                      <a:pt x="1772856" y="1345"/>
                      <a:pt x="1788091" y="-1557"/>
                      <a:pt x="1796796" y="6786"/>
                    </a:cubicBezTo>
                    <a:cubicBezTo>
                      <a:pt x="1797884" y="7874"/>
                      <a:pt x="1818922" y="23108"/>
                      <a:pt x="1819647" y="24196"/>
                    </a:cubicBezTo>
                    <a:cubicBezTo>
                      <a:pt x="1832705" y="44871"/>
                      <a:pt x="1825088" y="33627"/>
                      <a:pt x="1844312" y="23834"/>
                    </a:cubicBezTo>
                    <a:cubicBezTo>
                      <a:pt x="1853380" y="19118"/>
                      <a:pt x="1863173" y="16579"/>
                      <a:pt x="1872604" y="12227"/>
                    </a:cubicBezTo>
                    <a:cubicBezTo>
                      <a:pt x="1909964" y="-5547"/>
                      <a:pt x="1946961" y="-2645"/>
                      <a:pt x="1983958" y="12589"/>
                    </a:cubicBezTo>
                    <a:cubicBezTo>
                      <a:pt x="1992664" y="16216"/>
                      <a:pt x="2000643" y="19118"/>
                      <a:pt x="2010800" y="17305"/>
                    </a:cubicBezTo>
                    <a:cubicBezTo>
                      <a:pt x="2022044" y="15128"/>
                      <a:pt x="2032563" y="19481"/>
                      <a:pt x="2038366" y="30725"/>
                    </a:cubicBezTo>
                    <a:cubicBezTo>
                      <a:pt x="2041268" y="36529"/>
                      <a:pt x="2045621" y="41244"/>
                      <a:pt x="2051787" y="44508"/>
                    </a:cubicBezTo>
                    <a:cubicBezTo>
                      <a:pt x="2100028" y="69899"/>
                      <a:pt x="2146094" y="91662"/>
                      <a:pt x="2160240" y="146432"/>
                    </a:cubicBezTo>
                    <a:cubicBezTo>
                      <a:pt x="2166043" y="168558"/>
                      <a:pt x="2162416" y="175813"/>
                      <a:pt x="2162416" y="187420"/>
                    </a:cubicBezTo>
                    <a:cubicBezTo>
                      <a:pt x="2162416" y="198301"/>
                      <a:pt x="2177287" y="224417"/>
                      <a:pt x="2154799" y="260689"/>
                    </a:cubicBezTo>
                    <a:cubicBezTo>
                      <a:pt x="2151897" y="265404"/>
                      <a:pt x="2148633" y="279550"/>
                      <a:pt x="2150084" y="290794"/>
                    </a:cubicBezTo>
                    <a:cubicBezTo>
                      <a:pt x="2151535" y="310018"/>
                      <a:pt x="2165318" y="322351"/>
                      <a:pt x="2174386" y="337222"/>
                    </a:cubicBezTo>
                    <a:cubicBezTo>
                      <a:pt x="2178013" y="346653"/>
                      <a:pt x="2164592" y="353182"/>
                      <a:pt x="2157338" y="358985"/>
                    </a:cubicBezTo>
                    <a:cubicBezTo>
                      <a:pt x="2146456" y="367691"/>
                      <a:pt x="2149358" y="374945"/>
                      <a:pt x="2153348" y="385827"/>
                    </a:cubicBezTo>
                    <a:cubicBezTo>
                      <a:pt x="2155887" y="388366"/>
                      <a:pt x="2156612" y="391630"/>
                      <a:pt x="2148995" y="393806"/>
                    </a:cubicBezTo>
                    <a:cubicBezTo>
                      <a:pt x="2143917" y="395257"/>
                      <a:pt x="2136663" y="396345"/>
                      <a:pt x="2138114" y="401423"/>
                    </a:cubicBezTo>
                    <a:cubicBezTo>
                      <a:pt x="2141016" y="405413"/>
                      <a:pt x="2159152" y="406139"/>
                      <a:pt x="2148270" y="413393"/>
                    </a:cubicBezTo>
                    <a:cubicBezTo>
                      <a:pt x="2134487" y="421010"/>
                      <a:pt x="2150084" y="456919"/>
                      <a:pt x="2138114" y="469977"/>
                    </a:cubicBezTo>
                    <a:cubicBezTo>
                      <a:pt x="2128683" y="479408"/>
                      <a:pt x="2027485" y="463086"/>
                      <a:pt x="2075001" y="496456"/>
                    </a:cubicBezTo>
                    <a:cubicBezTo>
                      <a:pt x="2093499" y="507700"/>
                      <a:pt x="2158426" y="523297"/>
                      <a:pt x="2179464" y="522209"/>
                    </a:cubicBezTo>
                    <a:cubicBezTo>
                      <a:pt x="2193610" y="521483"/>
                      <a:pt x="2202678" y="526199"/>
                      <a:pt x="2211746" y="536717"/>
                    </a:cubicBezTo>
                    <a:cubicBezTo>
                      <a:pt x="2232783" y="561382"/>
                      <a:pt x="2253096" y="586410"/>
                      <a:pt x="2267967" y="615065"/>
                    </a:cubicBezTo>
                    <a:cubicBezTo>
                      <a:pt x="2273771" y="626309"/>
                      <a:pt x="2279211" y="637553"/>
                      <a:pt x="2279574" y="650611"/>
                    </a:cubicBezTo>
                    <a:cubicBezTo>
                      <a:pt x="2280300" y="663306"/>
                      <a:pt x="2286466" y="674913"/>
                      <a:pt x="2292269" y="686157"/>
                    </a:cubicBezTo>
                    <a:cubicBezTo>
                      <a:pt x="2299161" y="699941"/>
                      <a:pt x="2306415" y="713724"/>
                      <a:pt x="2308954" y="729321"/>
                    </a:cubicBezTo>
                    <a:cubicBezTo>
                      <a:pt x="2311131" y="740565"/>
                      <a:pt x="2311493" y="751447"/>
                      <a:pt x="2304602" y="761240"/>
                    </a:cubicBezTo>
                    <a:cubicBezTo>
                      <a:pt x="2301337" y="765955"/>
                      <a:pt x="2302788" y="770671"/>
                      <a:pt x="2303513" y="775386"/>
                    </a:cubicBezTo>
                    <a:cubicBezTo>
                      <a:pt x="2310043" y="807668"/>
                      <a:pt x="2323463" y="837411"/>
                      <a:pt x="2338334" y="866428"/>
                    </a:cubicBezTo>
                    <a:cubicBezTo>
                      <a:pt x="2360460" y="909229"/>
                      <a:pt x="2387301" y="949491"/>
                      <a:pt x="2404712" y="994468"/>
                    </a:cubicBezTo>
                    <a:cubicBezTo>
                      <a:pt x="2407251" y="1000997"/>
                      <a:pt x="2410515" y="1001360"/>
                      <a:pt x="2415956" y="998095"/>
                    </a:cubicBezTo>
                    <a:cubicBezTo>
                      <a:pt x="2419946" y="995919"/>
                      <a:pt x="2422848" y="992292"/>
                      <a:pt x="2425750" y="989027"/>
                    </a:cubicBezTo>
                    <a:cubicBezTo>
                      <a:pt x="2457306" y="949128"/>
                      <a:pt x="2484147" y="905965"/>
                      <a:pt x="2503734" y="859537"/>
                    </a:cubicBezTo>
                    <a:cubicBezTo>
                      <a:pt x="2519694" y="821451"/>
                      <a:pt x="2534202" y="781190"/>
                      <a:pt x="2531301" y="738026"/>
                    </a:cubicBezTo>
                    <a:cubicBezTo>
                      <a:pt x="2530212" y="721341"/>
                      <a:pt x="2528399" y="704656"/>
                      <a:pt x="2532751" y="687971"/>
                    </a:cubicBezTo>
                    <a:cubicBezTo>
                      <a:pt x="2533840" y="684344"/>
                      <a:pt x="2533840" y="680717"/>
                      <a:pt x="2537467" y="678540"/>
                    </a:cubicBezTo>
                    <a:cubicBezTo>
                      <a:pt x="2559593" y="666571"/>
                      <a:pt x="2573376" y="646621"/>
                      <a:pt x="2586797" y="626672"/>
                    </a:cubicBezTo>
                    <a:cubicBezTo>
                      <a:pt x="2592963" y="617966"/>
                      <a:pt x="2597678" y="617966"/>
                      <a:pt x="2603844" y="625583"/>
                    </a:cubicBezTo>
                    <a:cubicBezTo>
                      <a:pt x="2610373" y="633926"/>
                      <a:pt x="2615451" y="632112"/>
                      <a:pt x="2622343" y="625221"/>
                    </a:cubicBezTo>
                    <a:cubicBezTo>
                      <a:pt x="2631774" y="615790"/>
                      <a:pt x="2643381" y="608173"/>
                      <a:pt x="2655350" y="602369"/>
                    </a:cubicBezTo>
                    <a:cubicBezTo>
                      <a:pt x="2667683" y="596566"/>
                      <a:pt x="2685819" y="602007"/>
                      <a:pt x="2692710" y="613614"/>
                    </a:cubicBezTo>
                    <a:cubicBezTo>
                      <a:pt x="2697063" y="620868"/>
                      <a:pt x="2695975" y="628122"/>
                      <a:pt x="2690897" y="634289"/>
                    </a:cubicBezTo>
                    <a:cubicBezTo>
                      <a:pt x="2686907" y="639004"/>
                      <a:pt x="2688720" y="641180"/>
                      <a:pt x="2693073" y="643357"/>
                    </a:cubicBezTo>
                    <a:cubicBezTo>
                      <a:pt x="2697788" y="645896"/>
                      <a:pt x="2702141" y="648797"/>
                      <a:pt x="2706494" y="651699"/>
                    </a:cubicBezTo>
                    <a:cubicBezTo>
                      <a:pt x="2714474" y="656777"/>
                      <a:pt x="2719914" y="662943"/>
                      <a:pt x="2713748" y="672737"/>
                    </a:cubicBezTo>
                    <a:cubicBezTo>
                      <a:pt x="2710121" y="678540"/>
                      <a:pt x="2712297" y="681442"/>
                      <a:pt x="2716650" y="685069"/>
                    </a:cubicBezTo>
                    <a:cubicBezTo>
                      <a:pt x="2722453" y="690147"/>
                      <a:pt x="2727531" y="697402"/>
                      <a:pt x="2724267" y="704293"/>
                    </a:cubicBezTo>
                    <a:cubicBezTo>
                      <a:pt x="2718101" y="718439"/>
                      <a:pt x="2726443" y="726419"/>
                      <a:pt x="2734060" y="735487"/>
                    </a:cubicBezTo>
                    <a:cubicBezTo>
                      <a:pt x="2734060" y="737301"/>
                      <a:pt x="2734060" y="738752"/>
                      <a:pt x="2734060" y="740565"/>
                    </a:cubicBezTo>
                    <a:cubicBezTo>
                      <a:pt x="2733698" y="757250"/>
                      <a:pt x="2724992" y="769220"/>
                      <a:pt x="2712297" y="779376"/>
                    </a:cubicBezTo>
                    <a:cubicBezTo>
                      <a:pt x="2703955" y="785905"/>
                      <a:pt x="2698514" y="795336"/>
                      <a:pt x="2690897" y="802953"/>
                    </a:cubicBezTo>
                    <a:cubicBezTo>
                      <a:pt x="2682917" y="811295"/>
                      <a:pt x="2673849" y="818912"/>
                      <a:pt x="2662967" y="822539"/>
                    </a:cubicBezTo>
                    <a:cubicBezTo>
                      <a:pt x="2648821" y="826892"/>
                      <a:pt x="2640479" y="836323"/>
                      <a:pt x="2633950" y="849018"/>
                    </a:cubicBezTo>
                    <a:cubicBezTo>
                      <a:pt x="2619078" y="877673"/>
                      <a:pt x="2610373" y="908141"/>
                      <a:pt x="2602756" y="938972"/>
                    </a:cubicBezTo>
                    <a:cubicBezTo>
                      <a:pt x="2594776" y="971254"/>
                      <a:pt x="2592600" y="1004624"/>
                      <a:pt x="2582444" y="1036181"/>
                    </a:cubicBezTo>
                    <a:cubicBezTo>
                      <a:pt x="2564308" y="1091314"/>
                      <a:pt x="2534202" y="1140644"/>
                      <a:pt x="2497568" y="1185621"/>
                    </a:cubicBezTo>
                    <a:cubicBezTo>
                      <a:pt x="2482334" y="1204119"/>
                      <a:pt x="2469639" y="1224794"/>
                      <a:pt x="2451865" y="1241479"/>
                    </a:cubicBezTo>
                    <a:cubicBezTo>
                      <a:pt x="2438445" y="1254174"/>
                      <a:pt x="2423936" y="1257802"/>
                      <a:pt x="2406888" y="1251998"/>
                    </a:cubicBezTo>
                    <a:cubicBezTo>
                      <a:pt x="2385488" y="1244381"/>
                      <a:pt x="2363362" y="1237489"/>
                      <a:pt x="2343050" y="1226971"/>
                    </a:cubicBezTo>
                    <a:cubicBezTo>
                      <a:pt x="2330717" y="1220442"/>
                      <a:pt x="2321287" y="1211736"/>
                      <a:pt x="2314758" y="1199041"/>
                    </a:cubicBezTo>
                    <a:cubicBezTo>
                      <a:pt x="2280662" y="1132664"/>
                      <a:pt x="2237861" y="1071727"/>
                      <a:pt x="2197600" y="1009339"/>
                    </a:cubicBezTo>
                    <a:cubicBezTo>
                      <a:pt x="2190708" y="998458"/>
                      <a:pt x="2187081" y="998458"/>
                      <a:pt x="2182366" y="1010065"/>
                    </a:cubicBezTo>
                    <a:cubicBezTo>
                      <a:pt x="2174748" y="1027838"/>
                      <a:pt x="2166043" y="1044886"/>
                      <a:pt x="2152260" y="1058669"/>
                    </a:cubicBezTo>
                    <a:cubicBezTo>
                      <a:pt x="2146094" y="1064835"/>
                      <a:pt x="2145731" y="1073178"/>
                      <a:pt x="2144280" y="1081520"/>
                    </a:cubicBezTo>
                    <a:cubicBezTo>
                      <a:pt x="2136300" y="1125409"/>
                      <a:pt x="2127232" y="1168936"/>
                      <a:pt x="2109822" y="1210285"/>
                    </a:cubicBezTo>
                    <a:cubicBezTo>
                      <a:pt x="2102205" y="1228421"/>
                      <a:pt x="2093862" y="1246920"/>
                      <a:pt x="2079353" y="1259978"/>
                    </a:cubicBezTo>
                    <a:cubicBezTo>
                      <a:pt x="2058316" y="1279202"/>
                      <a:pt x="2052150" y="1303867"/>
                      <a:pt x="2048885" y="1330345"/>
                    </a:cubicBezTo>
                    <a:cubicBezTo>
                      <a:pt x="2044170" y="1365529"/>
                      <a:pt x="2044170" y="1401438"/>
                      <a:pt x="2034376" y="1435896"/>
                    </a:cubicBezTo>
                    <a:cubicBezTo>
                      <a:pt x="2032200" y="1443151"/>
                      <a:pt x="2030024" y="1450042"/>
                      <a:pt x="2025308" y="1455846"/>
                    </a:cubicBezTo>
                    <a:cubicBezTo>
                      <a:pt x="2020230" y="1462012"/>
                      <a:pt x="2018054" y="1469629"/>
                      <a:pt x="2017329" y="1477609"/>
                    </a:cubicBezTo>
                    <a:cubicBezTo>
                      <a:pt x="2016241" y="1492118"/>
                      <a:pt x="2010074" y="1504087"/>
                      <a:pt x="2000281" y="1514606"/>
                    </a:cubicBezTo>
                    <a:cubicBezTo>
                      <a:pt x="1995566" y="1519684"/>
                      <a:pt x="1991213" y="1525125"/>
                      <a:pt x="1987948" y="1531291"/>
                    </a:cubicBezTo>
                    <a:cubicBezTo>
                      <a:pt x="1983596" y="1539997"/>
                      <a:pt x="1985772" y="1546525"/>
                      <a:pt x="1994840" y="1548339"/>
                    </a:cubicBezTo>
                    <a:cubicBezTo>
                      <a:pt x="2035465" y="1555956"/>
                      <a:pt x="2066658" y="1580621"/>
                      <a:pt x="2098577" y="1604198"/>
                    </a:cubicBezTo>
                    <a:cubicBezTo>
                      <a:pt x="2132673" y="1629588"/>
                      <a:pt x="2170759" y="1647724"/>
                      <a:pt x="2209569" y="1663321"/>
                    </a:cubicBezTo>
                    <a:cubicBezTo>
                      <a:pt x="2275584" y="1689799"/>
                      <a:pt x="2337246" y="1723895"/>
                      <a:pt x="2395644" y="1763794"/>
                    </a:cubicBezTo>
                    <a:cubicBezTo>
                      <a:pt x="2432278" y="1788821"/>
                      <a:pt x="2468188" y="1815300"/>
                      <a:pt x="2505910" y="1839239"/>
                    </a:cubicBezTo>
                    <a:cubicBezTo>
                      <a:pt x="2525497" y="1851572"/>
                      <a:pt x="2537830" y="1870433"/>
                      <a:pt x="2552701" y="1887481"/>
                    </a:cubicBezTo>
                    <a:cubicBezTo>
                      <a:pt x="2572651" y="1910332"/>
                      <a:pt x="2592237" y="1933183"/>
                      <a:pt x="2604933" y="1961113"/>
                    </a:cubicBezTo>
                    <a:cubicBezTo>
                      <a:pt x="2616902" y="1986866"/>
                      <a:pt x="2617628" y="2014070"/>
                      <a:pt x="2600943" y="2035833"/>
                    </a:cubicBezTo>
                    <a:cubicBezTo>
                      <a:pt x="2574827" y="2069928"/>
                      <a:pt x="2564671" y="2109465"/>
                      <a:pt x="2552701" y="2148638"/>
                    </a:cubicBezTo>
                    <a:cubicBezTo>
                      <a:pt x="2545447" y="2172215"/>
                      <a:pt x="2537467" y="2195429"/>
                      <a:pt x="2525497" y="2216829"/>
                    </a:cubicBezTo>
                    <a:cubicBezTo>
                      <a:pt x="2521870" y="2223358"/>
                      <a:pt x="2520419" y="2229162"/>
                      <a:pt x="2522595" y="2236779"/>
                    </a:cubicBezTo>
                    <a:cubicBezTo>
                      <a:pt x="2525497" y="2246209"/>
                      <a:pt x="2522233" y="2255277"/>
                      <a:pt x="2520056" y="2264345"/>
                    </a:cubicBezTo>
                    <a:cubicBezTo>
                      <a:pt x="2512439" y="2297353"/>
                      <a:pt x="2497568" y="2327458"/>
                      <a:pt x="2485235" y="2358289"/>
                    </a:cubicBezTo>
                    <a:cubicBezTo>
                      <a:pt x="2477981" y="2376788"/>
                      <a:pt x="2471452" y="2396012"/>
                      <a:pt x="2467462" y="2415599"/>
                    </a:cubicBezTo>
                    <a:cubicBezTo>
                      <a:pt x="2466374" y="2420314"/>
                      <a:pt x="2465286" y="2425030"/>
                      <a:pt x="2462747" y="2429382"/>
                    </a:cubicBezTo>
                    <a:cubicBezTo>
                      <a:pt x="2431190" y="2483427"/>
                      <a:pt x="2410878" y="2542188"/>
                      <a:pt x="2394918" y="2602399"/>
                    </a:cubicBezTo>
                    <a:cubicBezTo>
                      <a:pt x="2387301" y="2630691"/>
                      <a:pt x="2374969" y="2657895"/>
                      <a:pt x="2366989" y="2686187"/>
                    </a:cubicBezTo>
                    <a:cubicBezTo>
                      <a:pt x="2355382" y="2727174"/>
                      <a:pt x="2347402" y="2768524"/>
                      <a:pt x="2343050" y="2810962"/>
                    </a:cubicBezTo>
                    <a:cubicBezTo>
                      <a:pt x="2342324" y="2818579"/>
                      <a:pt x="2343775" y="2825471"/>
                      <a:pt x="2348491" y="2831637"/>
                    </a:cubicBezTo>
                    <a:cubicBezTo>
                      <a:pt x="2358284" y="2844332"/>
                      <a:pt x="2366626" y="2857753"/>
                      <a:pt x="2380410" y="2866821"/>
                    </a:cubicBezTo>
                    <a:cubicBezTo>
                      <a:pt x="2392379" y="2874438"/>
                      <a:pt x="2393105" y="2888221"/>
                      <a:pt x="2394193" y="2900916"/>
                    </a:cubicBezTo>
                    <a:cubicBezTo>
                      <a:pt x="2394918" y="2908896"/>
                      <a:pt x="2394918" y="2917239"/>
                      <a:pt x="2396732" y="2925218"/>
                    </a:cubicBezTo>
                    <a:cubicBezTo>
                      <a:pt x="2398909" y="2935012"/>
                      <a:pt x="2403261" y="2942991"/>
                      <a:pt x="2412329" y="2947344"/>
                    </a:cubicBezTo>
                    <a:cubicBezTo>
                      <a:pt x="2418133" y="2949883"/>
                      <a:pt x="2420672" y="2954598"/>
                      <a:pt x="2422122" y="2960402"/>
                    </a:cubicBezTo>
                    <a:cubicBezTo>
                      <a:pt x="2424299" y="2970195"/>
                      <a:pt x="2430102" y="2977087"/>
                      <a:pt x="2439533" y="2980714"/>
                    </a:cubicBezTo>
                    <a:cubicBezTo>
                      <a:pt x="2451503" y="2985430"/>
                      <a:pt x="2460208" y="2994498"/>
                      <a:pt x="2466374" y="3005016"/>
                    </a:cubicBezTo>
                    <a:cubicBezTo>
                      <a:pt x="2481971" y="3031495"/>
                      <a:pt x="2490313" y="3043102"/>
                      <a:pt x="2520419" y="3044553"/>
                    </a:cubicBezTo>
                    <a:cubicBezTo>
                      <a:pt x="2537467" y="3045278"/>
                      <a:pt x="2554515" y="3047454"/>
                      <a:pt x="2571200" y="3052895"/>
                    </a:cubicBezTo>
                    <a:cubicBezTo>
                      <a:pt x="2588973" y="3058699"/>
                      <a:pt x="2599854" y="3088079"/>
                      <a:pt x="2606383" y="3104039"/>
                    </a:cubicBezTo>
                    <a:cubicBezTo>
                      <a:pt x="2612912" y="3119635"/>
                      <a:pt x="2593326" y="3146839"/>
                      <a:pt x="2575190" y="3150104"/>
                    </a:cubicBezTo>
                    <a:cubicBezTo>
                      <a:pt x="2565396" y="3151917"/>
                      <a:pt x="2555240" y="3152643"/>
                      <a:pt x="2545084" y="3152643"/>
                    </a:cubicBezTo>
                    <a:cubicBezTo>
                      <a:pt x="2522233" y="3152643"/>
                      <a:pt x="2514253" y="3153368"/>
                      <a:pt x="2491402" y="3155182"/>
                    </a:cubicBezTo>
                    <a:cubicBezTo>
                      <a:pt x="2485598" y="3153005"/>
                      <a:pt x="2477981" y="3153005"/>
                      <a:pt x="2470727" y="3153005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36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1" dirty="0"/>
              </a:p>
            </p:txBody>
          </p:sp>
          <p:sp>
            <p:nvSpPr>
              <p:cNvPr id="11" name="Graphic 232">
                <a:extLst>
                  <a:ext uri="{FF2B5EF4-FFF2-40B4-BE49-F238E27FC236}">
                    <a16:creationId xmlns:a16="http://schemas.microsoft.com/office/drawing/2014/main" xmlns="" id="{8C0B2E1B-F1E6-4819-839D-66FBD1B5DB1A}"/>
                  </a:ext>
                </a:extLst>
              </p:cNvPr>
              <p:cNvSpPr/>
              <p:nvPr/>
            </p:nvSpPr>
            <p:spPr>
              <a:xfrm flipH="1">
                <a:off x="2452700" y="-1993949"/>
                <a:ext cx="5937136" cy="6655985"/>
              </a:xfrm>
              <a:custGeom>
                <a:avLst/>
                <a:gdLst>
                  <a:gd name="connsiteX0" fmla="*/ 3002233 w 3017885"/>
                  <a:gd name="connsiteY0" fmla="*/ 604118 h 3383280"/>
                  <a:gd name="connsiteX1" fmla="*/ 2957573 w 3017885"/>
                  <a:gd name="connsiteY1" fmla="*/ 595321 h 3383280"/>
                  <a:gd name="connsiteX2" fmla="*/ 2930507 w 3017885"/>
                  <a:gd name="connsiteY2" fmla="*/ 593291 h 3383280"/>
                  <a:gd name="connsiteX3" fmla="*/ 2852692 w 3017885"/>
                  <a:gd name="connsiteY3" fmla="*/ 682610 h 3383280"/>
                  <a:gd name="connsiteX4" fmla="*/ 2849308 w 3017885"/>
                  <a:gd name="connsiteY4" fmla="*/ 734036 h 3383280"/>
                  <a:gd name="connsiteX5" fmla="*/ 2806002 w 3017885"/>
                  <a:gd name="connsiteY5" fmla="*/ 671107 h 3383280"/>
                  <a:gd name="connsiteX6" fmla="*/ 2851338 w 3017885"/>
                  <a:gd name="connsiteY6" fmla="*/ 815234 h 3383280"/>
                  <a:gd name="connsiteX7" fmla="*/ 2824272 w 3017885"/>
                  <a:gd name="connsiteY7" fmla="*/ 947182 h 3383280"/>
                  <a:gd name="connsiteX8" fmla="*/ 2705857 w 3017885"/>
                  <a:gd name="connsiteY8" fmla="*/ 1185365 h 3383280"/>
                  <a:gd name="connsiteX9" fmla="*/ 2705857 w 3017885"/>
                  <a:gd name="connsiteY9" fmla="*/ 1185365 h 3383280"/>
                  <a:gd name="connsiteX10" fmla="*/ 2705857 w 3017885"/>
                  <a:gd name="connsiteY10" fmla="*/ 1185365 h 3383280"/>
                  <a:gd name="connsiteX11" fmla="*/ 2668641 w 3017885"/>
                  <a:gd name="connsiteY11" fmla="*/ 1163035 h 3383280"/>
                  <a:gd name="connsiteX12" fmla="*/ 2389182 w 3017885"/>
                  <a:gd name="connsiteY12" fmla="*/ 878840 h 3383280"/>
                  <a:gd name="connsiteX13" fmla="*/ 2363470 w 3017885"/>
                  <a:gd name="connsiteY13" fmla="*/ 845007 h 3383280"/>
                  <a:gd name="connsiteX14" fmla="*/ 2327607 w 3017885"/>
                  <a:gd name="connsiteY14" fmla="*/ 706293 h 3383280"/>
                  <a:gd name="connsiteX15" fmla="*/ 2380386 w 3017885"/>
                  <a:gd name="connsiteY15" fmla="*/ 775988 h 3383280"/>
                  <a:gd name="connsiteX16" fmla="*/ 2415572 w 3017885"/>
                  <a:gd name="connsiteY16" fmla="*/ 784785 h 3383280"/>
                  <a:gd name="connsiteX17" fmla="*/ 2477824 w 3017885"/>
                  <a:gd name="connsiteY17" fmla="*/ 738772 h 3383280"/>
                  <a:gd name="connsiteX18" fmla="*/ 2477824 w 3017885"/>
                  <a:gd name="connsiteY18" fmla="*/ 725916 h 3383280"/>
                  <a:gd name="connsiteX19" fmla="*/ 2488651 w 3017885"/>
                  <a:gd name="connsiteY19" fmla="*/ 726592 h 3383280"/>
                  <a:gd name="connsiteX20" fmla="*/ 2495417 w 3017885"/>
                  <a:gd name="connsiteY20" fmla="*/ 723886 h 3383280"/>
                  <a:gd name="connsiteX21" fmla="*/ 2518424 w 3017885"/>
                  <a:gd name="connsiteY21" fmla="*/ 708999 h 3383280"/>
                  <a:gd name="connsiteX22" fmla="*/ 2533987 w 3017885"/>
                  <a:gd name="connsiteY22" fmla="*/ 697496 h 3383280"/>
                  <a:gd name="connsiteX23" fmla="*/ 2542783 w 3017885"/>
                  <a:gd name="connsiteY23" fmla="*/ 655543 h 3383280"/>
                  <a:gd name="connsiteX24" fmla="*/ 2561730 w 3017885"/>
                  <a:gd name="connsiteY24" fmla="*/ 639304 h 3383280"/>
                  <a:gd name="connsiteX25" fmla="*/ 2617892 w 3017885"/>
                  <a:gd name="connsiteY25" fmla="*/ 590584 h 3383280"/>
                  <a:gd name="connsiteX26" fmla="*/ 2642252 w 3017885"/>
                  <a:gd name="connsiteY26" fmla="*/ 552015 h 3383280"/>
                  <a:gd name="connsiteX27" fmla="*/ 2642928 w 3017885"/>
                  <a:gd name="connsiteY27" fmla="*/ 445780 h 3383280"/>
                  <a:gd name="connsiteX28" fmla="*/ 2642928 w 3017885"/>
                  <a:gd name="connsiteY28" fmla="*/ 445780 h 3383280"/>
                  <a:gd name="connsiteX29" fmla="*/ 2575263 w 3017885"/>
                  <a:gd name="connsiteY29" fmla="*/ 341575 h 3383280"/>
                  <a:gd name="connsiteX30" fmla="*/ 2575263 w 3017885"/>
                  <a:gd name="connsiteY30" fmla="*/ 341575 h 3383280"/>
                  <a:gd name="connsiteX31" fmla="*/ 2548873 w 3017885"/>
                  <a:gd name="connsiteY31" fmla="*/ 316539 h 3383280"/>
                  <a:gd name="connsiteX32" fmla="*/ 2525867 w 3017885"/>
                  <a:gd name="connsiteY32" fmla="*/ 307066 h 3383280"/>
                  <a:gd name="connsiteX33" fmla="*/ 2330990 w 3017885"/>
                  <a:gd name="connsiteY33" fmla="*/ 236017 h 3383280"/>
                  <a:gd name="connsiteX34" fmla="*/ 2171299 w 3017885"/>
                  <a:gd name="connsiteY34" fmla="*/ 257670 h 3383280"/>
                  <a:gd name="connsiteX35" fmla="*/ 2012285 w 3017885"/>
                  <a:gd name="connsiteY35" fmla="*/ 332778 h 3383280"/>
                  <a:gd name="connsiteX36" fmla="*/ 1904697 w 3017885"/>
                  <a:gd name="connsiteY36" fmla="*/ 313155 h 3383280"/>
                  <a:gd name="connsiteX37" fmla="*/ 1904697 w 3017885"/>
                  <a:gd name="connsiteY37" fmla="*/ 313155 h 3383280"/>
                  <a:gd name="connsiteX38" fmla="*/ 1782222 w 3017885"/>
                  <a:gd name="connsiteY38" fmla="*/ 250903 h 3383280"/>
                  <a:gd name="connsiteX39" fmla="*/ 1762599 w 3017885"/>
                  <a:gd name="connsiteY39" fmla="*/ 208274 h 3383280"/>
                  <a:gd name="connsiteX40" fmla="*/ 1639448 w 3017885"/>
                  <a:gd name="connsiteY40" fmla="*/ 164291 h 3383280"/>
                  <a:gd name="connsiteX41" fmla="*/ 1705083 w 3017885"/>
                  <a:gd name="connsiteY41" fmla="*/ 234663 h 3383280"/>
                  <a:gd name="connsiteX42" fmla="*/ 1731473 w 3017885"/>
                  <a:gd name="connsiteY42" fmla="*/ 295562 h 3383280"/>
                  <a:gd name="connsiteX43" fmla="*/ 1797108 w 3017885"/>
                  <a:gd name="connsiteY43" fmla="*/ 376761 h 3383280"/>
                  <a:gd name="connsiteX44" fmla="*/ 2019051 w 3017885"/>
                  <a:gd name="connsiteY44" fmla="*/ 523596 h 3383280"/>
                  <a:gd name="connsiteX45" fmla="*/ 1754479 w 3017885"/>
                  <a:gd name="connsiteY45" fmla="*/ 395031 h 3383280"/>
                  <a:gd name="connsiteX46" fmla="*/ 1493966 w 3017885"/>
                  <a:gd name="connsiteY46" fmla="*/ 286089 h 3383280"/>
                  <a:gd name="connsiteX47" fmla="*/ 1044667 w 3017885"/>
                  <a:gd name="connsiteY47" fmla="*/ 152788 h 3383280"/>
                  <a:gd name="connsiteX48" fmla="*/ 872796 w 3017885"/>
                  <a:gd name="connsiteY48" fmla="*/ 116249 h 3383280"/>
                  <a:gd name="connsiteX49" fmla="*/ 872796 w 3017885"/>
                  <a:gd name="connsiteY49" fmla="*/ 116249 h 3383280"/>
                  <a:gd name="connsiteX50" fmla="*/ 872796 w 3017885"/>
                  <a:gd name="connsiteY50" fmla="*/ 116249 h 3383280"/>
                  <a:gd name="connsiteX51" fmla="*/ 861970 w 3017885"/>
                  <a:gd name="connsiteY51" fmla="*/ 102715 h 3383280"/>
                  <a:gd name="connsiteX52" fmla="*/ 677243 w 3017885"/>
                  <a:gd name="connsiteY52" fmla="*/ 38433 h 3383280"/>
                  <a:gd name="connsiteX53" fmla="*/ 619727 w 3017885"/>
                  <a:gd name="connsiteY53" fmla="*/ 9337 h 3383280"/>
                  <a:gd name="connsiteX54" fmla="*/ 571008 w 3017885"/>
                  <a:gd name="connsiteY54" fmla="*/ 24900 h 3383280"/>
                  <a:gd name="connsiteX55" fmla="*/ 571008 w 3017885"/>
                  <a:gd name="connsiteY55" fmla="*/ 24900 h 3383280"/>
                  <a:gd name="connsiteX56" fmla="*/ 559505 w 3017885"/>
                  <a:gd name="connsiteY56" fmla="*/ 35727 h 3383280"/>
                  <a:gd name="connsiteX57" fmla="*/ 559505 w 3017885"/>
                  <a:gd name="connsiteY57" fmla="*/ 35727 h 3383280"/>
                  <a:gd name="connsiteX58" fmla="*/ 493192 w 3017885"/>
                  <a:gd name="connsiteY58" fmla="*/ 104069 h 3383280"/>
                  <a:gd name="connsiteX59" fmla="*/ 493192 w 3017885"/>
                  <a:gd name="connsiteY59" fmla="*/ 104069 h 3383280"/>
                  <a:gd name="connsiteX60" fmla="*/ 485072 w 3017885"/>
                  <a:gd name="connsiteY60" fmla="*/ 139255 h 3383280"/>
                  <a:gd name="connsiteX61" fmla="*/ 547325 w 3017885"/>
                  <a:gd name="connsiteY61" fmla="*/ 169704 h 3383280"/>
                  <a:gd name="connsiteX62" fmla="*/ 612960 w 3017885"/>
                  <a:gd name="connsiteY62" fmla="*/ 192034 h 3383280"/>
                  <a:gd name="connsiteX63" fmla="*/ 610254 w 3017885"/>
                  <a:gd name="connsiteY63" fmla="*/ 220454 h 3383280"/>
                  <a:gd name="connsiteX64" fmla="*/ 586571 w 3017885"/>
                  <a:gd name="connsiteY64" fmla="*/ 244813 h 3383280"/>
                  <a:gd name="connsiteX65" fmla="*/ 612960 w 3017885"/>
                  <a:gd name="connsiteY65" fmla="*/ 254286 h 3383280"/>
                  <a:gd name="connsiteX66" fmla="*/ 732052 w 3017885"/>
                  <a:gd name="connsiteY66" fmla="*/ 236693 h 3383280"/>
                  <a:gd name="connsiteX67" fmla="*/ 1008127 w 3017885"/>
                  <a:gd name="connsiteY67" fmla="*/ 273909 h 3383280"/>
                  <a:gd name="connsiteX68" fmla="*/ 1008127 w 3017885"/>
                  <a:gd name="connsiteY68" fmla="*/ 273909 h 3383280"/>
                  <a:gd name="connsiteX69" fmla="*/ 1313299 w 3017885"/>
                  <a:gd name="connsiteY69" fmla="*/ 379468 h 3383280"/>
                  <a:gd name="connsiteX70" fmla="*/ 1410738 w 3017885"/>
                  <a:gd name="connsiteY70" fmla="*/ 421420 h 3383280"/>
                  <a:gd name="connsiteX71" fmla="*/ 1777485 w 3017885"/>
                  <a:gd name="connsiteY71" fmla="*/ 609531 h 3383280"/>
                  <a:gd name="connsiteX72" fmla="*/ 1704407 w 3017885"/>
                  <a:gd name="connsiteY72" fmla="*/ 711029 h 3383280"/>
                  <a:gd name="connsiteX73" fmla="*/ 1612381 w 3017885"/>
                  <a:gd name="connsiteY73" fmla="*/ 831474 h 3383280"/>
                  <a:gd name="connsiteX74" fmla="*/ 1571105 w 3017885"/>
                  <a:gd name="connsiteY74" fmla="*/ 891020 h 3383280"/>
                  <a:gd name="connsiteX75" fmla="*/ 1439834 w 3017885"/>
                  <a:gd name="connsiteY75" fmla="*/ 1104843 h 3383280"/>
                  <a:gd name="connsiteX76" fmla="*/ 1439834 w 3017885"/>
                  <a:gd name="connsiteY76" fmla="*/ 1104843 h 3383280"/>
                  <a:gd name="connsiteX77" fmla="*/ 1439834 w 3017885"/>
                  <a:gd name="connsiteY77" fmla="*/ 1104843 h 3383280"/>
                  <a:gd name="connsiteX78" fmla="*/ 1388408 w 3017885"/>
                  <a:gd name="connsiteY78" fmla="*/ 1175215 h 3383280"/>
                  <a:gd name="connsiteX79" fmla="*/ 1388408 w 3017885"/>
                  <a:gd name="connsiteY79" fmla="*/ 1175215 h 3383280"/>
                  <a:gd name="connsiteX80" fmla="*/ 1388408 w 3017885"/>
                  <a:gd name="connsiteY80" fmla="*/ 1175215 h 3383280"/>
                  <a:gd name="connsiteX81" fmla="*/ 1390438 w 3017885"/>
                  <a:gd name="connsiteY81" fmla="*/ 1183335 h 3383280"/>
                  <a:gd name="connsiteX82" fmla="*/ 1374875 w 3017885"/>
                  <a:gd name="connsiteY82" fmla="*/ 1200252 h 3383280"/>
                  <a:gd name="connsiteX83" fmla="*/ 1324126 w 3017885"/>
                  <a:gd name="connsiteY83" fmla="*/ 1236791 h 3383280"/>
                  <a:gd name="connsiteX84" fmla="*/ 1203681 w 3017885"/>
                  <a:gd name="connsiteY84" fmla="*/ 1327463 h 3383280"/>
                  <a:gd name="connsiteX85" fmla="*/ 1085266 w 3017885"/>
                  <a:gd name="connsiteY85" fmla="*/ 1497304 h 3383280"/>
                  <a:gd name="connsiteX86" fmla="*/ 1005421 w 3017885"/>
                  <a:gd name="connsiteY86" fmla="*/ 1774056 h 3383280"/>
                  <a:gd name="connsiteX87" fmla="*/ 1005421 w 3017885"/>
                  <a:gd name="connsiteY87" fmla="*/ 1774056 h 3383280"/>
                  <a:gd name="connsiteX88" fmla="*/ 1005421 w 3017885"/>
                  <a:gd name="connsiteY88" fmla="*/ 1774056 h 3383280"/>
                  <a:gd name="connsiteX89" fmla="*/ 952642 w 3017885"/>
                  <a:gd name="connsiteY89" fmla="*/ 1830218 h 3383280"/>
                  <a:gd name="connsiteX90" fmla="*/ 794981 w 3017885"/>
                  <a:gd name="connsiteY90" fmla="*/ 2026448 h 3383280"/>
                  <a:gd name="connsiteX91" fmla="*/ 734759 w 3017885"/>
                  <a:gd name="connsiteY91" fmla="*/ 2065695 h 3383280"/>
                  <a:gd name="connsiteX92" fmla="*/ 650853 w 3017885"/>
                  <a:gd name="connsiteY92" fmla="*/ 2144187 h 3383280"/>
                  <a:gd name="connsiteX93" fmla="*/ 610930 w 3017885"/>
                  <a:gd name="connsiteY93" fmla="*/ 2171930 h 3383280"/>
                  <a:gd name="connsiteX94" fmla="*/ 566271 w 3017885"/>
                  <a:gd name="connsiteY94" fmla="*/ 2206439 h 3383280"/>
                  <a:gd name="connsiteX95" fmla="*/ 430263 w 3017885"/>
                  <a:gd name="connsiteY95" fmla="*/ 2381693 h 3383280"/>
                  <a:gd name="connsiteX96" fmla="*/ 333502 w 3017885"/>
                  <a:gd name="connsiteY96" fmla="*/ 2566420 h 3383280"/>
                  <a:gd name="connsiteX97" fmla="*/ 174487 w 3017885"/>
                  <a:gd name="connsiteY97" fmla="*/ 2816106 h 3383280"/>
                  <a:gd name="connsiteX98" fmla="*/ 128475 w 3017885"/>
                  <a:gd name="connsiteY98" fmla="*/ 2819489 h 3383280"/>
                  <a:gd name="connsiteX99" fmla="*/ 29006 w 3017885"/>
                  <a:gd name="connsiteY99" fmla="*/ 2834376 h 3383280"/>
                  <a:gd name="connsiteX100" fmla="*/ 17503 w 3017885"/>
                  <a:gd name="connsiteY100" fmla="*/ 2836406 h 3383280"/>
                  <a:gd name="connsiteX101" fmla="*/ 1940 w 3017885"/>
                  <a:gd name="connsiteY101" fmla="*/ 2841142 h 3383280"/>
                  <a:gd name="connsiteX102" fmla="*/ 31713 w 3017885"/>
                  <a:gd name="connsiteY102" fmla="*/ 3159171 h 3383280"/>
                  <a:gd name="connsiteX103" fmla="*/ 60809 w 3017885"/>
                  <a:gd name="connsiteY103" fmla="*/ 3276909 h 3383280"/>
                  <a:gd name="connsiteX104" fmla="*/ 60809 w 3017885"/>
                  <a:gd name="connsiteY104" fmla="*/ 3276909 h 3383280"/>
                  <a:gd name="connsiteX105" fmla="*/ 123738 w 3017885"/>
                  <a:gd name="connsiteY105" fmla="*/ 3372317 h 3383280"/>
                  <a:gd name="connsiteX106" fmla="*/ 189374 w 3017885"/>
                  <a:gd name="connsiteY106" fmla="*/ 3368934 h 3383280"/>
                  <a:gd name="connsiteX107" fmla="*/ 189374 w 3017885"/>
                  <a:gd name="connsiteY107" fmla="*/ 3368934 h 3383280"/>
                  <a:gd name="connsiteX108" fmla="*/ 189374 w 3017885"/>
                  <a:gd name="connsiteY108" fmla="*/ 3368934 h 3383280"/>
                  <a:gd name="connsiteX109" fmla="*/ 189374 w 3017885"/>
                  <a:gd name="connsiteY109" fmla="*/ 3368934 h 3383280"/>
                  <a:gd name="connsiteX110" fmla="*/ 189374 w 3017885"/>
                  <a:gd name="connsiteY110" fmla="*/ 3368934 h 3383280"/>
                  <a:gd name="connsiteX111" fmla="*/ 229297 w 3017885"/>
                  <a:gd name="connsiteY111" fmla="*/ 3186237 h 3383280"/>
                  <a:gd name="connsiteX112" fmla="*/ 242830 w 3017885"/>
                  <a:gd name="connsiteY112" fmla="*/ 3132781 h 3383280"/>
                  <a:gd name="connsiteX113" fmla="*/ 374778 w 3017885"/>
                  <a:gd name="connsiteY113" fmla="*/ 2987977 h 3383280"/>
                  <a:gd name="connsiteX114" fmla="*/ 374778 w 3017885"/>
                  <a:gd name="connsiteY114" fmla="*/ 2987977 h 3383280"/>
                  <a:gd name="connsiteX115" fmla="*/ 388311 w 3017885"/>
                  <a:gd name="connsiteY115" fmla="*/ 2990683 h 3383280"/>
                  <a:gd name="connsiteX116" fmla="*/ 367334 w 3017885"/>
                  <a:gd name="connsiteY116" fmla="*/ 2945348 h 3383280"/>
                  <a:gd name="connsiteX117" fmla="*/ 346358 w 3017885"/>
                  <a:gd name="connsiteY117" fmla="*/ 2874975 h 3383280"/>
                  <a:gd name="connsiteX118" fmla="*/ 439060 w 3017885"/>
                  <a:gd name="connsiteY118" fmla="*/ 2734231 h 3383280"/>
                  <a:gd name="connsiteX119" fmla="*/ 439060 w 3017885"/>
                  <a:gd name="connsiteY119" fmla="*/ 2734231 h 3383280"/>
                  <a:gd name="connsiteX120" fmla="*/ 558828 w 3017885"/>
                  <a:gd name="connsiteY120" fmla="*/ 2578600 h 3383280"/>
                  <a:gd name="connsiteX121" fmla="*/ 808514 w 3017885"/>
                  <a:gd name="connsiteY121" fmla="*/ 2329591 h 3383280"/>
                  <a:gd name="connsiteX122" fmla="*/ 953995 w 3017885"/>
                  <a:gd name="connsiteY122" fmla="*/ 2247715 h 3383280"/>
                  <a:gd name="connsiteX123" fmla="*/ 1151579 w 3017885"/>
                  <a:gd name="connsiteY123" fmla="*/ 2091407 h 3383280"/>
                  <a:gd name="connsiteX124" fmla="*/ 1151579 w 3017885"/>
                  <a:gd name="connsiteY124" fmla="*/ 2091407 h 3383280"/>
                  <a:gd name="connsiteX125" fmla="*/ 1151579 w 3017885"/>
                  <a:gd name="connsiteY125" fmla="*/ 2091407 h 3383280"/>
                  <a:gd name="connsiteX126" fmla="*/ 1443894 w 3017885"/>
                  <a:gd name="connsiteY126" fmla="*/ 1784206 h 3383280"/>
                  <a:gd name="connsiteX127" fmla="*/ 1519003 w 3017885"/>
                  <a:gd name="connsiteY127" fmla="*/ 1746990 h 3383280"/>
                  <a:gd name="connsiteX128" fmla="*/ 1916877 w 3017885"/>
                  <a:gd name="connsiteY128" fmla="*/ 1736840 h 3383280"/>
                  <a:gd name="connsiteX129" fmla="*/ 1916877 w 3017885"/>
                  <a:gd name="connsiteY129" fmla="*/ 1736840 h 3383280"/>
                  <a:gd name="connsiteX130" fmla="*/ 1916877 w 3017885"/>
                  <a:gd name="connsiteY130" fmla="*/ 1736840 h 3383280"/>
                  <a:gd name="connsiteX131" fmla="*/ 1916877 w 3017885"/>
                  <a:gd name="connsiteY131" fmla="*/ 1736840 h 3383280"/>
                  <a:gd name="connsiteX132" fmla="*/ 1916877 w 3017885"/>
                  <a:gd name="connsiteY132" fmla="*/ 1736840 h 3383280"/>
                  <a:gd name="connsiteX133" fmla="*/ 1916877 w 3017885"/>
                  <a:gd name="connsiteY133" fmla="*/ 1736840 h 3383280"/>
                  <a:gd name="connsiteX134" fmla="*/ 2014992 w 3017885"/>
                  <a:gd name="connsiteY134" fmla="*/ 1736840 h 3383280"/>
                  <a:gd name="connsiteX135" fmla="*/ 2033938 w 3017885"/>
                  <a:gd name="connsiteY135" fmla="*/ 1772702 h 3383280"/>
                  <a:gd name="connsiteX136" fmla="*/ 1876277 w 3017885"/>
                  <a:gd name="connsiteY136" fmla="*/ 2129300 h 3383280"/>
                  <a:gd name="connsiteX137" fmla="*/ 1803875 w 3017885"/>
                  <a:gd name="connsiteY137" fmla="*/ 2301171 h 3383280"/>
                  <a:gd name="connsiteX138" fmla="*/ 1803875 w 3017885"/>
                  <a:gd name="connsiteY138" fmla="*/ 2301171 h 3383280"/>
                  <a:gd name="connsiteX139" fmla="*/ 1635388 w 3017885"/>
                  <a:gd name="connsiteY139" fmla="*/ 2355980 h 3383280"/>
                  <a:gd name="connsiteX140" fmla="*/ 1635388 w 3017885"/>
                  <a:gd name="connsiteY140" fmla="*/ 2355980 h 3383280"/>
                  <a:gd name="connsiteX141" fmla="*/ 1635388 w 3017885"/>
                  <a:gd name="connsiteY141" fmla="*/ 2355980 h 3383280"/>
                  <a:gd name="connsiteX142" fmla="*/ 1598172 w 3017885"/>
                  <a:gd name="connsiteY142" fmla="*/ 2383046 h 3383280"/>
                  <a:gd name="connsiteX143" fmla="*/ 1651627 w 3017885"/>
                  <a:gd name="connsiteY143" fmla="*/ 2462892 h 3383280"/>
                  <a:gd name="connsiteX144" fmla="*/ 1656364 w 3017885"/>
                  <a:gd name="connsiteY144" fmla="*/ 2458832 h 3383280"/>
                  <a:gd name="connsiteX145" fmla="*/ 1657041 w 3017885"/>
                  <a:gd name="connsiteY145" fmla="*/ 2458832 h 3383280"/>
                  <a:gd name="connsiteX146" fmla="*/ 1651627 w 3017885"/>
                  <a:gd name="connsiteY146" fmla="*/ 2462215 h 3383280"/>
                  <a:gd name="connsiteX147" fmla="*/ 1718616 w 3017885"/>
                  <a:gd name="connsiteY147" fmla="*/ 2561683 h 3383280"/>
                  <a:gd name="connsiteX148" fmla="*/ 1718616 w 3017885"/>
                  <a:gd name="connsiteY148" fmla="*/ 2561683 h 3383280"/>
                  <a:gd name="connsiteX149" fmla="*/ 1795078 w 3017885"/>
                  <a:gd name="connsiteY149" fmla="*/ 2660475 h 3383280"/>
                  <a:gd name="connsiteX150" fmla="*/ 1956799 w 3017885"/>
                  <a:gd name="connsiteY150" fmla="*/ 2828286 h 3383280"/>
                  <a:gd name="connsiteX151" fmla="*/ 1956799 w 3017885"/>
                  <a:gd name="connsiteY151" fmla="*/ 2828286 h 3383280"/>
                  <a:gd name="connsiteX152" fmla="*/ 1956799 w 3017885"/>
                  <a:gd name="connsiteY152" fmla="*/ 2828286 h 3383280"/>
                  <a:gd name="connsiteX153" fmla="*/ 1981835 w 3017885"/>
                  <a:gd name="connsiteY153" fmla="*/ 2828286 h 3383280"/>
                  <a:gd name="connsiteX154" fmla="*/ 1942589 w 3017885"/>
                  <a:gd name="connsiteY154" fmla="*/ 2642882 h 3383280"/>
                  <a:gd name="connsiteX155" fmla="*/ 1930410 w 3017885"/>
                  <a:gd name="connsiteY155" fmla="*/ 2555594 h 3383280"/>
                  <a:gd name="connsiteX156" fmla="*/ 1930410 w 3017885"/>
                  <a:gd name="connsiteY156" fmla="*/ 2555594 h 3383280"/>
                  <a:gd name="connsiteX157" fmla="*/ 2006872 w 3017885"/>
                  <a:gd name="connsiteY157" fmla="*/ 2380340 h 3383280"/>
                  <a:gd name="connsiteX158" fmla="*/ 2006872 w 3017885"/>
                  <a:gd name="connsiteY158" fmla="*/ 2380340 h 3383280"/>
                  <a:gd name="connsiteX159" fmla="*/ 2006872 w 3017885"/>
                  <a:gd name="connsiteY159" fmla="*/ 2380340 h 3383280"/>
                  <a:gd name="connsiteX160" fmla="*/ 2004165 w 3017885"/>
                  <a:gd name="connsiteY160" fmla="*/ 2344477 h 3383280"/>
                  <a:gd name="connsiteX161" fmla="*/ 1985219 w 3017885"/>
                  <a:gd name="connsiteY161" fmla="*/ 2277488 h 3383280"/>
                  <a:gd name="connsiteX162" fmla="*/ 2006872 w 3017885"/>
                  <a:gd name="connsiteY162" fmla="*/ 2218619 h 3383280"/>
                  <a:gd name="connsiteX163" fmla="*/ 2006872 w 3017885"/>
                  <a:gd name="connsiteY163" fmla="*/ 2218619 h 3383280"/>
                  <a:gd name="connsiteX164" fmla="*/ 2006872 w 3017885"/>
                  <a:gd name="connsiteY164" fmla="*/ 2218619 h 3383280"/>
                  <a:gd name="connsiteX165" fmla="*/ 2270091 w 3017885"/>
                  <a:gd name="connsiteY165" fmla="*/ 1875554 h 3383280"/>
                  <a:gd name="connsiteX166" fmla="*/ 2349936 w 3017885"/>
                  <a:gd name="connsiteY166" fmla="*/ 1759169 h 3383280"/>
                  <a:gd name="connsiteX167" fmla="*/ 2274151 w 3017885"/>
                  <a:gd name="connsiteY167" fmla="*/ 1507453 h 3383280"/>
                  <a:gd name="connsiteX168" fmla="*/ 2274151 w 3017885"/>
                  <a:gd name="connsiteY168" fmla="*/ 1507453 h 3383280"/>
                  <a:gd name="connsiteX169" fmla="*/ 2274151 w 3017885"/>
                  <a:gd name="connsiteY169" fmla="*/ 1507453 h 3383280"/>
                  <a:gd name="connsiteX170" fmla="*/ 1945296 w 3017885"/>
                  <a:gd name="connsiteY170" fmla="*/ 1388362 h 3383280"/>
                  <a:gd name="connsiteX171" fmla="*/ 1732149 w 3017885"/>
                  <a:gd name="connsiteY171" fmla="*/ 1349792 h 3383280"/>
                  <a:gd name="connsiteX172" fmla="*/ 1784252 w 3017885"/>
                  <a:gd name="connsiteY172" fmla="*/ 1299720 h 3383280"/>
                  <a:gd name="connsiteX173" fmla="*/ 1879660 w 3017885"/>
                  <a:gd name="connsiteY173" fmla="*/ 1227318 h 3383280"/>
                  <a:gd name="connsiteX174" fmla="*/ 1879660 w 3017885"/>
                  <a:gd name="connsiteY174" fmla="*/ 1227318 h 3383280"/>
                  <a:gd name="connsiteX175" fmla="*/ 1914170 w 3017885"/>
                  <a:gd name="connsiteY175" fmla="*/ 1197545 h 3383280"/>
                  <a:gd name="connsiteX176" fmla="*/ 1914170 w 3017885"/>
                  <a:gd name="connsiteY176" fmla="*/ 1197545 h 3383280"/>
                  <a:gd name="connsiteX177" fmla="*/ 2063711 w 3017885"/>
                  <a:gd name="connsiteY177" fmla="*/ 1167095 h 3383280"/>
                  <a:gd name="connsiteX178" fmla="*/ 2063711 w 3017885"/>
                  <a:gd name="connsiteY178" fmla="*/ 1167095 h 3383280"/>
                  <a:gd name="connsiteX179" fmla="*/ 2063711 w 3017885"/>
                  <a:gd name="connsiteY179" fmla="*/ 1167095 h 3383280"/>
                  <a:gd name="connsiteX180" fmla="*/ 2155736 w 3017885"/>
                  <a:gd name="connsiteY180" fmla="*/ 1083867 h 3383280"/>
                  <a:gd name="connsiteX181" fmla="*/ 2230845 w 3017885"/>
                  <a:gd name="connsiteY181" fmla="*/ 1037854 h 3383280"/>
                  <a:gd name="connsiteX182" fmla="*/ 2364146 w 3017885"/>
                  <a:gd name="connsiteY182" fmla="*/ 1141383 h 3383280"/>
                  <a:gd name="connsiteX183" fmla="*/ 2697738 w 3017885"/>
                  <a:gd name="connsiteY183" fmla="*/ 1371446 h 3383280"/>
                  <a:gd name="connsiteX184" fmla="*/ 2697738 w 3017885"/>
                  <a:gd name="connsiteY184" fmla="*/ 1371446 h 3383280"/>
                  <a:gd name="connsiteX185" fmla="*/ 2697738 w 3017885"/>
                  <a:gd name="connsiteY185" fmla="*/ 1371446 h 3383280"/>
                  <a:gd name="connsiteX186" fmla="*/ 2827655 w 3017885"/>
                  <a:gd name="connsiteY186" fmla="*/ 1326786 h 3383280"/>
                  <a:gd name="connsiteX187" fmla="*/ 2931184 w 3017885"/>
                  <a:gd name="connsiteY187" fmla="*/ 997255 h 3383280"/>
                  <a:gd name="connsiteX188" fmla="*/ 2931184 w 3017885"/>
                  <a:gd name="connsiteY188" fmla="*/ 997255 h 3383280"/>
                  <a:gd name="connsiteX189" fmla="*/ 2931184 w 3017885"/>
                  <a:gd name="connsiteY189" fmla="*/ 997255 h 3383280"/>
                  <a:gd name="connsiteX190" fmla="*/ 2969753 w 3017885"/>
                  <a:gd name="connsiteY190" fmla="*/ 824031 h 3383280"/>
                  <a:gd name="connsiteX191" fmla="*/ 3015766 w 3017885"/>
                  <a:gd name="connsiteY191" fmla="*/ 692083 h 3383280"/>
                  <a:gd name="connsiteX192" fmla="*/ 3023209 w 3017885"/>
                  <a:gd name="connsiteY192" fmla="*/ 632537 h 3383280"/>
                  <a:gd name="connsiteX193" fmla="*/ 3002233 w 3017885"/>
                  <a:gd name="connsiteY193" fmla="*/ 604118 h 3383280"/>
                  <a:gd name="connsiteX194" fmla="*/ 1985219 w 3017885"/>
                  <a:gd name="connsiteY194" fmla="*/ 1663084 h 3383280"/>
                  <a:gd name="connsiteX195" fmla="*/ 1985219 w 3017885"/>
                  <a:gd name="connsiteY195" fmla="*/ 1663084 h 3383280"/>
                  <a:gd name="connsiteX196" fmla="*/ 1985219 w 3017885"/>
                  <a:gd name="connsiteY196" fmla="*/ 1663084 h 3383280"/>
                  <a:gd name="connsiteX197" fmla="*/ 1985219 w 3017885"/>
                  <a:gd name="connsiteY197" fmla="*/ 1663084 h 3383280"/>
                  <a:gd name="connsiteX198" fmla="*/ 1985219 w 3017885"/>
                  <a:gd name="connsiteY198" fmla="*/ 1663084 h 3383280"/>
                  <a:gd name="connsiteX199" fmla="*/ 2294451 w 3017885"/>
                  <a:gd name="connsiteY199" fmla="*/ 413977 h 3383280"/>
                  <a:gd name="connsiteX200" fmla="*/ 2366853 w 3017885"/>
                  <a:gd name="connsiteY200" fmla="*/ 330749 h 3383280"/>
                  <a:gd name="connsiteX201" fmla="*/ 2432488 w 3017885"/>
                  <a:gd name="connsiteY201" fmla="*/ 325335 h 3383280"/>
                  <a:gd name="connsiteX202" fmla="*/ 2387152 w 3017885"/>
                  <a:gd name="connsiteY202" fmla="*/ 349695 h 3383280"/>
                  <a:gd name="connsiteX203" fmla="*/ 2294451 w 3017885"/>
                  <a:gd name="connsiteY203" fmla="*/ 413977 h 338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</a:cxnLst>
                <a:rect l="l" t="t" r="r" b="b"/>
                <a:pathLst>
                  <a:path w="3017885" h="3383280">
                    <a:moveTo>
                      <a:pt x="3002233" y="604118"/>
                    </a:moveTo>
                    <a:cubicBezTo>
                      <a:pt x="2989376" y="604794"/>
                      <a:pt x="2970430" y="594644"/>
                      <a:pt x="2957573" y="595321"/>
                    </a:cubicBezTo>
                    <a:cubicBezTo>
                      <a:pt x="2957573" y="595321"/>
                      <a:pt x="2930507" y="593291"/>
                      <a:pt x="2930507" y="593291"/>
                    </a:cubicBezTo>
                    <a:cubicBezTo>
                      <a:pt x="2880435" y="577728"/>
                      <a:pt x="2856752" y="665017"/>
                      <a:pt x="2852692" y="682610"/>
                    </a:cubicBezTo>
                    <a:cubicBezTo>
                      <a:pt x="2852692" y="682610"/>
                      <a:pt x="2852692" y="726592"/>
                      <a:pt x="2849308" y="734036"/>
                    </a:cubicBezTo>
                    <a:cubicBezTo>
                      <a:pt x="2826979" y="719149"/>
                      <a:pt x="2844572" y="681256"/>
                      <a:pt x="2806002" y="671107"/>
                    </a:cubicBezTo>
                    <a:cubicBezTo>
                      <a:pt x="2800589" y="731329"/>
                      <a:pt x="2806002" y="776665"/>
                      <a:pt x="2851338" y="815234"/>
                    </a:cubicBezTo>
                    <a:cubicBezTo>
                      <a:pt x="2872991" y="836211"/>
                      <a:pt x="2831715" y="925529"/>
                      <a:pt x="2824272" y="947182"/>
                    </a:cubicBezTo>
                    <a:cubicBezTo>
                      <a:pt x="2793823" y="1037177"/>
                      <a:pt x="2762697" y="1102813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705857" y="1185365"/>
                      <a:pt x="2705857" y="1185365"/>
                      <a:pt x="2705857" y="1185365"/>
                    </a:cubicBezTo>
                    <a:cubicBezTo>
                      <a:pt x="2688264" y="1186718"/>
                      <a:pt x="2679468" y="1173185"/>
                      <a:pt x="2668641" y="1163035"/>
                    </a:cubicBezTo>
                    <a:cubicBezTo>
                      <a:pt x="2569173" y="1071687"/>
                      <a:pt x="2469704" y="990488"/>
                      <a:pt x="2389182" y="878840"/>
                    </a:cubicBezTo>
                    <a:lnTo>
                      <a:pt x="2363470" y="845007"/>
                    </a:lnTo>
                    <a:cubicBezTo>
                      <a:pt x="2307307" y="743509"/>
                      <a:pt x="2199042" y="713059"/>
                      <a:pt x="2327607" y="706293"/>
                    </a:cubicBezTo>
                    <a:cubicBezTo>
                      <a:pt x="2328960" y="706293"/>
                      <a:pt x="2358733" y="756365"/>
                      <a:pt x="2380386" y="775988"/>
                    </a:cubicBezTo>
                    <a:cubicBezTo>
                      <a:pt x="2387829" y="782078"/>
                      <a:pt x="2412189" y="785461"/>
                      <a:pt x="2415572" y="784785"/>
                    </a:cubicBezTo>
                    <a:cubicBezTo>
                      <a:pt x="2431135" y="782755"/>
                      <a:pt x="2464291" y="736065"/>
                      <a:pt x="2477824" y="738772"/>
                    </a:cubicBezTo>
                    <a:cubicBezTo>
                      <a:pt x="2488651" y="740125"/>
                      <a:pt x="2477148" y="729976"/>
                      <a:pt x="2477824" y="725916"/>
                    </a:cubicBezTo>
                    <a:cubicBezTo>
                      <a:pt x="2479854" y="721856"/>
                      <a:pt x="2484591" y="725239"/>
                      <a:pt x="2488651" y="726592"/>
                    </a:cubicBezTo>
                    <a:cubicBezTo>
                      <a:pt x="2494741" y="729299"/>
                      <a:pt x="2496094" y="726592"/>
                      <a:pt x="2495417" y="723886"/>
                    </a:cubicBezTo>
                    <a:cubicBezTo>
                      <a:pt x="2498801" y="715089"/>
                      <a:pt x="2506920" y="708999"/>
                      <a:pt x="2518424" y="708999"/>
                    </a:cubicBezTo>
                    <a:cubicBezTo>
                      <a:pt x="2525867" y="708999"/>
                      <a:pt x="2531280" y="704939"/>
                      <a:pt x="2533987" y="697496"/>
                    </a:cubicBezTo>
                    <a:cubicBezTo>
                      <a:pt x="2536017" y="683286"/>
                      <a:pt x="2533987" y="668400"/>
                      <a:pt x="2542783" y="655543"/>
                    </a:cubicBezTo>
                    <a:cubicBezTo>
                      <a:pt x="2547520" y="647424"/>
                      <a:pt x="2556993" y="640657"/>
                      <a:pt x="2561730" y="639304"/>
                    </a:cubicBezTo>
                    <a:cubicBezTo>
                      <a:pt x="2594886" y="628477"/>
                      <a:pt x="2612479" y="597351"/>
                      <a:pt x="2617892" y="590584"/>
                    </a:cubicBezTo>
                    <a:cubicBezTo>
                      <a:pt x="2623982" y="583141"/>
                      <a:pt x="2640898" y="556075"/>
                      <a:pt x="2642252" y="552015"/>
                    </a:cubicBezTo>
                    <a:cubicBezTo>
                      <a:pt x="2661875" y="522242"/>
                      <a:pt x="2642928" y="445780"/>
                      <a:pt x="2642928" y="445780"/>
                    </a:cubicBezTo>
                    <a:cubicBezTo>
                      <a:pt x="2642928" y="445780"/>
                      <a:pt x="2642928" y="445780"/>
                      <a:pt x="2642928" y="445780"/>
                    </a:cubicBezTo>
                    <a:cubicBezTo>
                      <a:pt x="2622629" y="409241"/>
                      <a:pt x="2621952" y="360521"/>
                      <a:pt x="2575263" y="341575"/>
                    </a:cubicBezTo>
                    <a:lnTo>
                      <a:pt x="2575263" y="341575"/>
                    </a:lnTo>
                    <a:cubicBezTo>
                      <a:pt x="2552933" y="323982"/>
                      <a:pt x="2571203" y="334132"/>
                      <a:pt x="2548873" y="316539"/>
                    </a:cubicBezTo>
                    <a:cubicBezTo>
                      <a:pt x="2540753" y="309096"/>
                      <a:pt x="2525867" y="307066"/>
                      <a:pt x="2525867" y="307066"/>
                    </a:cubicBezTo>
                    <a:cubicBezTo>
                      <a:pt x="2510980" y="210980"/>
                      <a:pt x="2424369" y="157525"/>
                      <a:pt x="2330990" y="236017"/>
                    </a:cubicBezTo>
                    <a:cubicBezTo>
                      <a:pt x="2287007" y="272556"/>
                      <a:pt x="2220695" y="232633"/>
                      <a:pt x="2171299" y="257670"/>
                    </a:cubicBezTo>
                    <a:cubicBezTo>
                      <a:pt x="2109724" y="270526"/>
                      <a:pt x="2076567" y="330749"/>
                      <a:pt x="2012285" y="332778"/>
                    </a:cubicBezTo>
                    <a:cubicBezTo>
                      <a:pt x="1976422" y="333455"/>
                      <a:pt x="1904697" y="313155"/>
                      <a:pt x="1904697" y="313155"/>
                    </a:cubicBezTo>
                    <a:cubicBezTo>
                      <a:pt x="1904697" y="313155"/>
                      <a:pt x="1904697" y="313155"/>
                      <a:pt x="1904697" y="313155"/>
                    </a:cubicBezTo>
                    <a:cubicBezTo>
                      <a:pt x="1871541" y="300299"/>
                      <a:pt x="1797108" y="283383"/>
                      <a:pt x="1782222" y="250903"/>
                    </a:cubicBezTo>
                    <a:cubicBezTo>
                      <a:pt x="1782222" y="250903"/>
                      <a:pt x="1762599" y="208274"/>
                      <a:pt x="1762599" y="208274"/>
                    </a:cubicBezTo>
                    <a:cubicBezTo>
                      <a:pt x="1727413" y="154141"/>
                      <a:pt x="1663130" y="169028"/>
                      <a:pt x="1639448" y="164291"/>
                    </a:cubicBezTo>
                    <a:cubicBezTo>
                      <a:pt x="1684783" y="189327"/>
                      <a:pt x="1686813" y="208274"/>
                      <a:pt x="1705083" y="234663"/>
                    </a:cubicBezTo>
                    <a:cubicBezTo>
                      <a:pt x="1713880" y="254963"/>
                      <a:pt x="1724706" y="271879"/>
                      <a:pt x="1731473" y="295562"/>
                    </a:cubicBezTo>
                    <a:cubicBezTo>
                      <a:pt x="1743653" y="314509"/>
                      <a:pt x="1776809" y="354431"/>
                      <a:pt x="1797108" y="376761"/>
                    </a:cubicBezTo>
                    <a:cubicBezTo>
                      <a:pt x="1865451" y="426157"/>
                      <a:pt x="2044088" y="491793"/>
                      <a:pt x="2019051" y="523596"/>
                    </a:cubicBezTo>
                    <a:cubicBezTo>
                      <a:pt x="1976422" y="488409"/>
                      <a:pt x="1754479" y="395031"/>
                      <a:pt x="1754479" y="395031"/>
                    </a:cubicBezTo>
                    <a:cubicBezTo>
                      <a:pt x="1667867" y="358491"/>
                      <a:pt x="1580578" y="322629"/>
                      <a:pt x="1493966" y="286089"/>
                    </a:cubicBezTo>
                    <a:cubicBezTo>
                      <a:pt x="1345779" y="237370"/>
                      <a:pt x="1197591" y="187974"/>
                      <a:pt x="1044667" y="152788"/>
                    </a:cubicBezTo>
                    <a:cubicBezTo>
                      <a:pt x="991888" y="135872"/>
                      <a:pt x="875503" y="119632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72796" y="116249"/>
                      <a:pt x="872796" y="116249"/>
                      <a:pt x="872796" y="116249"/>
                    </a:cubicBezTo>
                    <a:cubicBezTo>
                      <a:pt x="869413" y="111512"/>
                      <a:pt x="865353" y="107452"/>
                      <a:pt x="861970" y="102715"/>
                    </a:cubicBezTo>
                    <a:cubicBezTo>
                      <a:pt x="793628" y="100685"/>
                      <a:pt x="733405" y="75649"/>
                      <a:pt x="677243" y="38433"/>
                    </a:cubicBezTo>
                    <a:cubicBezTo>
                      <a:pt x="658296" y="28960"/>
                      <a:pt x="639350" y="19487"/>
                      <a:pt x="619727" y="9337"/>
                    </a:cubicBezTo>
                    <a:cubicBezTo>
                      <a:pt x="598751" y="-1490"/>
                      <a:pt x="578451" y="-9609"/>
                      <a:pt x="571008" y="24900"/>
                    </a:cubicBezTo>
                    <a:cubicBezTo>
                      <a:pt x="571008" y="24900"/>
                      <a:pt x="571008" y="24900"/>
                      <a:pt x="571008" y="24900"/>
                    </a:cubicBezTo>
                    <a:cubicBezTo>
                      <a:pt x="566948" y="28283"/>
                      <a:pt x="562888" y="31667"/>
                      <a:pt x="559505" y="35727"/>
                    </a:cubicBezTo>
                    <a:cubicBezTo>
                      <a:pt x="559505" y="35727"/>
                      <a:pt x="559505" y="35727"/>
                      <a:pt x="559505" y="35727"/>
                    </a:cubicBezTo>
                    <a:cubicBezTo>
                      <a:pt x="503342" y="24900"/>
                      <a:pt x="499959" y="66176"/>
                      <a:pt x="493192" y="104069"/>
                    </a:cubicBezTo>
                    <a:lnTo>
                      <a:pt x="493192" y="104069"/>
                    </a:lnTo>
                    <a:cubicBezTo>
                      <a:pt x="459360" y="108129"/>
                      <a:pt x="464096" y="124368"/>
                      <a:pt x="485072" y="139255"/>
                    </a:cubicBezTo>
                    <a:cubicBezTo>
                      <a:pt x="504019" y="152111"/>
                      <a:pt x="526348" y="159555"/>
                      <a:pt x="547325" y="169704"/>
                    </a:cubicBezTo>
                    <a:cubicBezTo>
                      <a:pt x="568978" y="177148"/>
                      <a:pt x="591308" y="183914"/>
                      <a:pt x="612960" y="192034"/>
                    </a:cubicBezTo>
                    <a:cubicBezTo>
                      <a:pt x="644087" y="204214"/>
                      <a:pt x="614990" y="210980"/>
                      <a:pt x="610254" y="220454"/>
                    </a:cubicBezTo>
                    <a:cubicBezTo>
                      <a:pt x="597397" y="223837"/>
                      <a:pt x="583864" y="229250"/>
                      <a:pt x="586571" y="244813"/>
                    </a:cubicBezTo>
                    <a:cubicBezTo>
                      <a:pt x="589278" y="259023"/>
                      <a:pt x="603487" y="254963"/>
                      <a:pt x="612960" y="254286"/>
                    </a:cubicBezTo>
                    <a:cubicBezTo>
                      <a:pt x="652883" y="249550"/>
                      <a:pt x="694159" y="255640"/>
                      <a:pt x="732052" y="236693"/>
                    </a:cubicBezTo>
                    <a:cubicBezTo>
                      <a:pt x="847083" y="204214"/>
                      <a:pt x="916779" y="256993"/>
                      <a:pt x="1008127" y="273909"/>
                    </a:cubicBezTo>
                    <a:lnTo>
                      <a:pt x="1008127" y="273909"/>
                    </a:lnTo>
                    <a:cubicBezTo>
                      <a:pt x="1108273" y="313832"/>
                      <a:pt x="1209771" y="349695"/>
                      <a:pt x="1313299" y="379468"/>
                    </a:cubicBezTo>
                    <a:cubicBezTo>
                      <a:pt x="1315329" y="384204"/>
                      <a:pt x="1383672" y="404504"/>
                      <a:pt x="1410738" y="421420"/>
                    </a:cubicBezTo>
                    <a:cubicBezTo>
                      <a:pt x="1498026" y="478260"/>
                      <a:pt x="1782222" y="578405"/>
                      <a:pt x="1777485" y="609531"/>
                    </a:cubicBezTo>
                    <a:cubicBezTo>
                      <a:pt x="1746359" y="681933"/>
                      <a:pt x="1708466" y="706293"/>
                      <a:pt x="1704407" y="711029"/>
                    </a:cubicBezTo>
                    <a:cubicBezTo>
                      <a:pt x="1673280" y="750952"/>
                      <a:pt x="1623208" y="775988"/>
                      <a:pt x="1612381" y="831474"/>
                    </a:cubicBezTo>
                    <a:cubicBezTo>
                      <a:pt x="1612381" y="831474"/>
                      <a:pt x="1581932" y="869367"/>
                      <a:pt x="1571105" y="891020"/>
                    </a:cubicBezTo>
                    <a:cubicBezTo>
                      <a:pt x="1531183" y="964775"/>
                      <a:pt x="1489230" y="1037177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39834" y="1104843"/>
                      <a:pt x="1439834" y="1104843"/>
                      <a:pt x="1439834" y="1104843"/>
                    </a:cubicBezTo>
                    <a:cubicBezTo>
                      <a:pt x="1418858" y="1125819"/>
                      <a:pt x="1376228" y="1130556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8408" y="1175215"/>
                      <a:pt x="1388408" y="1175215"/>
                      <a:pt x="1388408" y="1175215"/>
                    </a:cubicBezTo>
                    <a:cubicBezTo>
                      <a:pt x="1389762" y="1177922"/>
                      <a:pt x="1390438" y="1180628"/>
                      <a:pt x="1390438" y="1183335"/>
                    </a:cubicBezTo>
                    <a:cubicBezTo>
                      <a:pt x="1385025" y="1189425"/>
                      <a:pt x="1376228" y="1197545"/>
                      <a:pt x="1374875" y="1200252"/>
                    </a:cubicBezTo>
                    <a:cubicBezTo>
                      <a:pt x="1364049" y="1222581"/>
                      <a:pt x="1349162" y="1207018"/>
                      <a:pt x="1324126" y="1236791"/>
                    </a:cubicBezTo>
                    <a:cubicBezTo>
                      <a:pt x="1293000" y="1278744"/>
                      <a:pt x="1251047" y="1307163"/>
                      <a:pt x="1203681" y="1327463"/>
                    </a:cubicBezTo>
                    <a:cubicBezTo>
                      <a:pt x="1130602" y="1360619"/>
                      <a:pt x="1102859" y="1425578"/>
                      <a:pt x="1085266" y="1497304"/>
                    </a:cubicBezTo>
                    <a:cubicBezTo>
                      <a:pt x="1067673" y="1560909"/>
                      <a:pt x="1065643" y="1701654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1005421" y="1774056"/>
                      <a:pt x="1005421" y="1774056"/>
                      <a:pt x="1005421" y="1774056"/>
                    </a:cubicBezTo>
                    <a:cubicBezTo>
                      <a:pt x="987828" y="1793002"/>
                      <a:pt x="970911" y="1811949"/>
                      <a:pt x="952642" y="1830218"/>
                    </a:cubicBezTo>
                    <a:cubicBezTo>
                      <a:pt x="893096" y="1889764"/>
                      <a:pt x="859263" y="1970286"/>
                      <a:pt x="794981" y="2026448"/>
                    </a:cubicBezTo>
                    <a:cubicBezTo>
                      <a:pt x="776035" y="2040658"/>
                      <a:pt x="759118" y="2056898"/>
                      <a:pt x="734759" y="2065695"/>
                    </a:cubicBezTo>
                    <a:cubicBezTo>
                      <a:pt x="696866" y="2079228"/>
                      <a:pt x="667770" y="2105617"/>
                      <a:pt x="650853" y="2144187"/>
                    </a:cubicBezTo>
                    <a:cubicBezTo>
                      <a:pt x="637320" y="2153660"/>
                      <a:pt x="624464" y="2163133"/>
                      <a:pt x="610930" y="2171930"/>
                    </a:cubicBezTo>
                    <a:cubicBezTo>
                      <a:pt x="589954" y="2187493"/>
                      <a:pt x="583188" y="2190876"/>
                      <a:pt x="566271" y="2206439"/>
                    </a:cubicBezTo>
                    <a:cubicBezTo>
                      <a:pt x="516199" y="2252452"/>
                      <a:pt x="462066" y="2314704"/>
                      <a:pt x="430263" y="2381693"/>
                    </a:cubicBezTo>
                    <a:cubicBezTo>
                      <a:pt x="395754" y="2443945"/>
                      <a:pt x="368011" y="2504168"/>
                      <a:pt x="333502" y="2566420"/>
                    </a:cubicBezTo>
                    <a:cubicBezTo>
                      <a:pt x="303052" y="2635439"/>
                      <a:pt x="213733" y="2811370"/>
                      <a:pt x="174487" y="2816106"/>
                    </a:cubicBezTo>
                    <a:cubicBezTo>
                      <a:pt x="174487" y="2816106"/>
                      <a:pt x="160278" y="2815429"/>
                      <a:pt x="128475" y="2819489"/>
                    </a:cubicBezTo>
                    <a:cubicBezTo>
                      <a:pt x="94642" y="2824226"/>
                      <a:pt x="58103" y="2807986"/>
                      <a:pt x="29006" y="2834376"/>
                    </a:cubicBezTo>
                    <a:cubicBezTo>
                      <a:pt x="29006" y="2834376"/>
                      <a:pt x="17503" y="2836406"/>
                      <a:pt x="17503" y="2836406"/>
                    </a:cubicBezTo>
                    <a:cubicBezTo>
                      <a:pt x="9383" y="2837759"/>
                      <a:pt x="3970" y="2835052"/>
                      <a:pt x="1940" y="2841142"/>
                    </a:cubicBezTo>
                    <a:cubicBezTo>
                      <a:pt x="-8886" y="2959557"/>
                      <a:pt x="29006" y="3048199"/>
                      <a:pt x="31713" y="3159171"/>
                    </a:cubicBezTo>
                    <a:cubicBezTo>
                      <a:pt x="33066" y="3167967"/>
                      <a:pt x="43216" y="3249166"/>
                      <a:pt x="60809" y="3276909"/>
                    </a:cubicBezTo>
                    <a:cubicBezTo>
                      <a:pt x="60809" y="3276909"/>
                      <a:pt x="60809" y="3276909"/>
                      <a:pt x="60809" y="3276909"/>
                    </a:cubicBezTo>
                    <a:cubicBezTo>
                      <a:pt x="81786" y="3320215"/>
                      <a:pt x="112235" y="3356078"/>
                      <a:pt x="123738" y="3372317"/>
                    </a:cubicBezTo>
                    <a:cubicBezTo>
                      <a:pt x="136595" y="3387204"/>
                      <a:pt x="168397" y="3389910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189374" y="3368934"/>
                      <a:pt x="189374" y="3368934"/>
                      <a:pt x="189374" y="3368934"/>
                    </a:cubicBezTo>
                    <a:cubicBezTo>
                      <a:pt x="219823" y="3312095"/>
                      <a:pt x="196817" y="3243076"/>
                      <a:pt x="229297" y="3186237"/>
                    </a:cubicBezTo>
                    <a:cubicBezTo>
                      <a:pt x="250950" y="3172704"/>
                      <a:pt x="250950" y="3153757"/>
                      <a:pt x="242830" y="3132781"/>
                    </a:cubicBezTo>
                    <a:cubicBezTo>
                      <a:pt x="263129" y="3018426"/>
                      <a:pt x="273279" y="3007600"/>
                      <a:pt x="374778" y="2987977"/>
                    </a:cubicBezTo>
                    <a:cubicBezTo>
                      <a:pt x="374778" y="2987977"/>
                      <a:pt x="374778" y="2987977"/>
                      <a:pt x="374778" y="2987977"/>
                    </a:cubicBezTo>
                    <a:cubicBezTo>
                      <a:pt x="379514" y="2988653"/>
                      <a:pt x="383574" y="2990007"/>
                      <a:pt x="388311" y="2990683"/>
                    </a:cubicBezTo>
                    <a:cubicBezTo>
                      <a:pt x="396431" y="2991360"/>
                      <a:pt x="384927" y="2947377"/>
                      <a:pt x="367334" y="2945348"/>
                    </a:cubicBezTo>
                    <a:cubicBezTo>
                      <a:pt x="296285" y="2938581"/>
                      <a:pt x="331472" y="2906778"/>
                      <a:pt x="346358" y="2874975"/>
                    </a:cubicBezTo>
                    <a:cubicBezTo>
                      <a:pt x="369364" y="2822873"/>
                      <a:pt x="409287" y="2781597"/>
                      <a:pt x="439060" y="2734231"/>
                    </a:cubicBezTo>
                    <a:lnTo>
                      <a:pt x="439060" y="2734231"/>
                    </a:lnTo>
                    <a:cubicBezTo>
                      <a:pt x="478983" y="2682805"/>
                      <a:pt x="518905" y="2630702"/>
                      <a:pt x="558828" y="2578600"/>
                    </a:cubicBezTo>
                    <a:cubicBezTo>
                      <a:pt x="558828" y="2578600"/>
                      <a:pt x="707016" y="2394549"/>
                      <a:pt x="808514" y="2329591"/>
                    </a:cubicBezTo>
                    <a:cubicBezTo>
                      <a:pt x="862647" y="2313351"/>
                      <a:pt x="917456" y="2276135"/>
                      <a:pt x="953995" y="2247715"/>
                    </a:cubicBezTo>
                    <a:cubicBezTo>
                      <a:pt x="1031810" y="2211176"/>
                      <a:pt x="1098123" y="2159073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151579" y="2091407"/>
                      <a:pt x="1151579" y="2091407"/>
                      <a:pt x="1151579" y="2091407"/>
                    </a:cubicBezTo>
                    <a:cubicBezTo>
                      <a:pt x="1258490" y="1998029"/>
                      <a:pt x="1364725" y="1903974"/>
                      <a:pt x="1443894" y="1784206"/>
                    </a:cubicBezTo>
                    <a:cubicBezTo>
                      <a:pt x="1462840" y="1755786"/>
                      <a:pt x="1483817" y="1746313"/>
                      <a:pt x="1519003" y="1746990"/>
                    </a:cubicBezTo>
                    <a:cubicBezTo>
                      <a:pt x="1651627" y="1751050"/>
                      <a:pt x="1784929" y="1759169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16877" y="1736840"/>
                      <a:pt x="1916877" y="1736840"/>
                      <a:pt x="1916877" y="1736840"/>
                    </a:cubicBezTo>
                    <a:cubicBezTo>
                      <a:pt x="1916877" y="1736840"/>
                      <a:pt x="1916877" y="1736840"/>
                      <a:pt x="1916877" y="1736840"/>
                    </a:cubicBezTo>
                    <a:lnTo>
                      <a:pt x="1916877" y="1736840"/>
                    </a:lnTo>
                    <a:cubicBezTo>
                      <a:pt x="1949356" y="1736840"/>
                      <a:pt x="1981835" y="1736840"/>
                      <a:pt x="2014992" y="1736840"/>
                    </a:cubicBezTo>
                    <a:cubicBezTo>
                      <a:pt x="2044764" y="1736840"/>
                      <a:pt x="2049501" y="1749696"/>
                      <a:pt x="2033938" y="1772702"/>
                    </a:cubicBezTo>
                    <a:cubicBezTo>
                      <a:pt x="1959506" y="1882321"/>
                      <a:pt x="1939206" y="2014945"/>
                      <a:pt x="1876277" y="2129300"/>
                    </a:cubicBezTo>
                    <a:cubicBezTo>
                      <a:pt x="1847858" y="2186139"/>
                      <a:pt x="1807258" y="2235535"/>
                      <a:pt x="1803875" y="2301171"/>
                    </a:cubicBezTo>
                    <a:cubicBezTo>
                      <a:pt x="1803875" y="2301171"/>
                      <a:pt x="1803875" y="2301171"/>
                      <a:pt x="1803875" y="2301171"/>
                    </a:cubicBezTo>
                    <a:cubicBezTo>
                      <a:pt x="1745682" y="2314027"/>
                      <a:pt x="1697640" y="2355303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5388" y="2355980"/>
                      <a:pt x="1635388" y="2355980"/>
                      <a:pt x="1635388" y="2355980"/>
                    </a:cubicBezTo>
                    <a:cubicBezTo>
                      <a:pt x="1632004" y="2355303"/>
                      <a:pt x="1595465" y="2362747"/>
                      <a:pt x="1598172" y="2383046"/>
                    </a:cubicBezTo>
                    <a:cubicBezTo>
                      <a:pt x="1599525" y="2395903"/>
                      <a:pt x="1634711" y="2448682"/>
                      <a:pt x="1651627" y="2462892"/>
                    </a:cubicBezTo>
                    <a:cubicBezTo>
                      <a:pt x="1651627" y="2462892"/>
                      <a:pt x="1656364" y="2458832"/>
                      <a:pt x="1656364" y="2458832"/>
                    </a:cubicBezTo>
                    <a:cubicBezTo>
                      <a:pt x="1656364" y="2458832"/>
                      <a:pt x="1657041" y="2458832"/>
                      <a:pt x="1657041" y="2458832"/>
                    </a:cubicBezTo>
                    <a:cubicBezTo>
                      <a:pt x="1655011" y="2460185"/>
                      <a:pt x="1653657" y="2461538"/>
                      <a:pt x="1651627" y="2462215"/>
                    </a:cubicBezTo>
                    <a:cubicBezTo>
                      <a:pt x="1659747" y="2504844"/>
                      <a:pt x="1688843" y="2533264"/>
                      <a:pt x="1718616" y="2561683"/>
                    </a:cubicBezTo>
                    <a:cubicBezTo>
                      <a:pt x="1718616" y="2561683"/>
                      <a:pt x="1718616" y="2561683"/>
                      <a:pt x="1718616" y="2561683"/>
                    </a:cubicBezTo>
                    <a:cubicBezTo>
                      <a:pt x="1744329" y="2594840"/>
                      <a:pt x="1769365" y="2627319"/>
                      <a:pt x="1795078" y="2660475"/>
                    </a:cubicBezTo>
                    <a:cubicBezTo>
                      <a:pt x="1837031" y="2728141"/>
                      <a:pt x="1874247" y="279986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56799" y="2828286"/>
                      <a:pt x="1956799" y="2828286"/>
                      <a:pt x="1956799" y="2828286"/>
                    </a:cubicBezTo>
                    <a:cubicBezTo>
                      <a:pt x="1964919" y="2828286"/>
                      <a:pt x="1973716" y="2828286"/>
                      <a:pt x="1981835" y="2828286"/>
                    </a:cubicBezTo>
                    <a:cubicBezTo>
                      <a:pt x="1987249" y="2762650"/>
                      <a:pt x="1952739" y="2705135"/>
                      <a:pt x="1942589" y="2642882"/>
                    </a:cubicBezTo>
                    <a:cubicBezTo>
                      <a:pt x="1949356" y="2612433"/>
                      <a:pt x="1940560" y="2584013"/>
                      <a:pt x="1930410" y="2555594"/>
                    </a:cubicBezTo>
                    <a:cubicBezTo>
                      <a:pt x="1930410" y="2555594"/>
                      <a:pt x="1930410" y="2555594"/>
                      <a:pt x="1930410" y="2555594"/>
                    </a:cubicBezTo>
                    <a:cubicBezTo>
                      <a:pt x="1927703" y="2484545"/>
                      <a:pt x="1941236" y="2420939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06872" y="2380340"/>
                      <a:pt x="2006872" y="2380340"/>
                      <a:pt x="2006872" y="2380340"/>
                    </a:cubicBezTo>
                    <a:cubicBezTo>
                      <a:pt x="2025142" y="2366807"/>
                      <a:pt x="2029201" y="2347860"/>
                      <a:pt x="2004165" y="2344477"/>
                    </a:cubicBezTo>
                    <a:cubicBezTo>
                      <a:pt x="1938529" y="2336357"/>
                      <a:pt x="1967626" y="2306584"/>
                      <a:pt x="1985219" y="2277488"/>
                    </a:cubicBezTo>
                    <a:cubicBezTo>
                      <a:pt x="1996045" y="2259218"/>
                      <a:pt x="2009578" y="2242302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06872" y="2218619"/>
                      <a:pt x="2006872" y="2218619"/>
                      <a:pt x="2006872" y="2218619"/>
                    </a:cubicBezTo>
                    <a:cubicBezTo>
                      <a:pt x="2097544" y="2106294"/>
                      <a:pt x="2193629" y="1998706"/>
                      <a:pt x="2270091" y="1875554"/>
                    </a:cubicBezTo>
                    <a:cubicBezTo>
                      <a:pt x="2284977" y="1828865"/>
                      <a:pt x="2322870" y="1797739"/>
                      <a:pt x="2349936" y="1759169"/>
                    </a:cubicBezTo>
                    <a:cubicBezTo>
                      <a:pt x="2437225" y="1633311"/>
                      <a:pt x="2416249" y="1561586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74151" y="1507453"/>
                      <a:pt x="2274151" y="1507453"/>
                      <a:pt x="2274151" y="1507453"/>
                    </a:cubicBezTo>
                    <a:cubicBezTo>
                      <a:pt x="2268738" y="1500687"/>
                      <a:pt x="2054914" y="1406632"/>
                      <a:pt x="1945296" y="1388362"/>
                    </a:cubicBezTo>
                    <a:cubicBezTo>
                      <a:pt x="1874247" y="1376859"/>
                      <a:pt x="1799815" y="1380919"/>
                      <a:pt x="1732149" y="1349792"/>
                    </a:cubicBezTo>
                    <a:cubicBezTo>
                      <a:pt x="1733503" y="1315960"/>
                      <a:pt x="1763276" y="1312576"/>
                      <a:pt x="1784252" y="1299720"/>
                    </a:cubicBezTo>
                    <a:cubicBezTo>
                      <a:pt x="1818085" y="1278744"/>
                      <a:pt x="1864097" y="1272654"/>
                      <a:pt x="1879660" y="1227318"/>
                    </a:cubicBezTo>
                    <a:cubicBezTo>
                      <a:pt x="1879660" y="1227318"/>
                      <a:pt x="1879660" y="1227318"/>
                      <a:pt x="1879660" y="1227318"/>
                    </a:cubicBezTo>
                    <a:cubicBezTo>
                      <a:pt x="1891164" y="1217845"/>
                      <a:pt x="1902667" y="1207695"/>
                      <a:pt x="1914170" y="1197545"/>
                    </a:cubicBezTo>
                    <a:cubicBezTo>
                      <a:pt x="1914170" y="1197545"/>
                      <a:pt x="1914170" y="1197545"/>
                      <a:pt x="1914170" y="1197545"/>
                    </a:cubicBezTo>
                    <a:cubicBezTo>
                      <a:pt x="1962889" y="1181305"/>
                      <a:pt x="2016345" y="1188748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063711" y="1167095"/>
                      <a:pt x="2063711" y="1167095"/>
                      <a:pt x="2063711" y="1167095"/>
                    </a:cubicBezTo>
                    <a:cubicBezTo>
                      <a:pt x="2111753" y="1158299"/>
                      <a:pt x="2138143" y="1125819"/>
                      <a:pt x="2155736" y="1083867"/>
                    </a:cubicBezTo>
                    <a:cubicBezTo>
                      <a:pt x="2169946" y="1050034"/>
                      <a:pt x="2190246" y="1028381"/>
                      <a:pt x="2230845" y="1037854"/>
                    </a:cubicBezTo>
                    <a:cubicBezTo>
                      <a:pt x="2280917" y="1065597"/>
                      <a:pt x="2324223" y="1100783"/>
                      <a:pt x="2364146" y="1141383"/>
                    </a:cubicBezTo>
                    <a:cubicBezTo>
                      <a:pt x="2459555" y="1240851"/>
                      <a:pt x="2573233" y="1313930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697738" y="1371446"/>
                      <a:pt x="2697738" y="1371446"/>
                      <a:pt x="2697738" y="1371446"/>
                    </a:cubicBezTo>
                    <a:cubicBezTo>
                      <a:pt x="2758637" y="1407308"/>
                      <a:pt x="2795853" y="1394452"/>
                      <a:pt x="2827655" y="1326786"/>
                    </a:cubicBezTo>
                    <a:cubicBezTo>
                      <a:pt x="2837129" y="1271977"/>
                      <a:pt x="2919004" y="1056124"/>
                      <a:pt x="2931184" y="997255"/>
                    </a:cubicBezTo>
                    <a:lnTo>
                      <a:pt x="2931184" y="997255"/>
                    </a:lnTo>
                    <a:lnTo>
                      <a:pt x="2931184" y="997255"/>
                    </a:lnTo>
                    <a:cubicBezTo>
                      <a:pt x="2946070" y="942446"/>
                      <a:pt x="2969753" y="824031"/>
                      <a:pt x="2969753" y="824031"/>
                    </a:cubicBezTo>
                    <a:cubicBezTo>
                      <a:pt x="2979226" y="790198"/>
                      <a:pt x="3013059" y="728622"/>
                      <a:pt x="3015766" y="692083"/>
                    </a:cubicBezTo>
                    <a:cubicBezTo>
                      <a:pt x="3022532" y="664340"/>
                      <a:pt x="3023209" y="646070"/>
                      <a:pt x="3023209" y="632537"/>
                    </a:cubicBezTo>
                    <a:cubicBezTo>
                      <a:pt x="3023886" y="616974"/>
                      <a:pt x="3002233" y="604118"/>
                      <a:pt x="3002233" y="604118"/>
                    </a:cubicBezTo>
                    <a:close/>
                    <a:moveTo>
                      <a:pt x="1985219" y="1663084"/>
                    </a:moveTo>
                    <a:cubicBezTo>
                      <a:pt x="1985219" y="1663084"/>
                      <a:pt x="1985219" y="1663084"/>
                      <a:pt x="1985219" y="1663084"/>
                    </a:cubicBezTo>
                    <a:cubicBezTo>
                      <a:pt x="1985219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4542" y="1663084"/>
                      <a:pt x="1985219" y="1663084"/>
                    </a:cubicBezTo>
                    <a:cubicBezTo>
                      <a:pt x="1984542" y="1663084"/>
                      <a:pt x="1985219" y="1663084"/>
                      <a:pt x="1985219" y="1663084"/>
                    </a:cubicBezTo>
                    <a:close/>
                    <a:moveTo>
                      <a:pt x="2294451" y="413977"/>
                    </a:moveTo>
                    <a:cubicBezTo>
                      <a:pt x="2280241" y="426157"/>
                      <a:pt x="2341816" y="341575"/>
                      <a:pt x="2366853" y="330749"/>
                    </a:cubicBezTo>
                    <a:cubicBezTo>
                      <a:pt x="2391889" y="319922"/>
                      <a:pt x="2424369" y="307742"/>
                      <a:pt x="2432488" y="325335"/>
                    </a:cubicBezTo>
                    <a:cubicBezTo>
                      <a:pt x="2439932" y="342252"/>
                      <a:pt x="2412189" y="338868"/>
                      <a:pt x="2387152" y="349695"/>
                    </a:cubicBezTo>
                    <a:cubicBezTo>
                      <a:pt x="2362116" y="359845"/>
                      <a:pt x="2343846" y="370671"/>
                      <a:pt x="2294451" y="413977"/>
                    </a:cubicBezTo>
                    <a:close/>
                  </a:path>
                </a:pathLst>
              </a:custGeom>
              <a:solidFill>
                <a:schemeClr val="accent2">
                  <a:alpha val="70000"/>
                </a:schemeClr>
              </a:solidFill>
              <a:ln w="6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1" dirty="0"/>
              </a:p>
            </p:txBody>
          </p:sp>
          <p:sp>
            <p:nvSpPr>
              <p:cNvPr id="14" name="Graphic 12">
                <a:extLst>
                  <a:ext uri="{FF2B5EF4-FFF2-40B4-BE49-F238E27FC236}">
                    <a16:creationId xmlns:a16="http://schemas.microsoft.com/office/drawing/2014/main" xmlns="" id="{E4FAE03E-89A0-4F19-A48C-D0A485AED1D5}"/>
                  </a:ext>
                </a:extLst>
              </p:cNvPr>
              <p:cNvSpPr/>
              <p:nvPr/>
            </p:nvSpPr>
            <p:spPr>
              <a:xfrm rot="20979654" flipH="1">
                <a:off x="4954028" y="-2577579"/>
                <a:ext cx="5544811" cy="6969085"/>
              </a:xfrm>
              <a:custGeom>
                <a:avLst/>
                <a:gdLst>
                  <a:gd name="connsiteX0" fmla="*/ 5056453 w 5075311"/>
                  <a:gd name="connsiteY0" fmla="*/ 5614820 h 6378986"/>
                  <a:gd name="connsiteX1" fmla="*/ 4947404 w 5075311"/>
                  <a:gd name="connsiteY1" fmla="*/ 5571364 h 6378986"/>
                  <a:gd name="connsiteX2" fmla="*/ 4861312 w 5075311"/>
                  <a:gd name="connsiteY2" fmla="*/ 5615640 h 6378986"/>
                  <a:gd name="connsiteX3" fmla="*/ 4684209 w 5075311"/>
                  <a:gd name="connsiteY3" fmla="*/ 5686973 h 6378986"/>
                  <a:gd name="connsiteX4" fmla="*/ 4430853 w 5075311"/>
                  <a:gd name="connsiteY4" fmla="*/ 5707471 h 6378986"/>
                  <a:gd name="connsiteX5" fmla="*/ 4398876 w 5075311"/>
                  <a:gd name="connsiteY5" fmla="*/ 5706651 h 6378986"/>
                  <a:gd name="connsiteX6" fmla="*/ 4334103 w 5075311"/>
                  <a:gd name="connsiteY6" fmla="*/ 5658276 h 6378986"/>
                  <a:gd name="connsiteX7" fmla="*/ 4280808 w 5075311"/>
                  <a:gd name="connsiteY7" fmla="*/ 5521349 h 6378986"/>
                  <a:gd name="connsiteX8" fmla="*/ 4194716 w 5075311"/>
                  <a:gd name="connsiteY8" fmla="*/ 5275372 h 6378986"/>
                  <a:gd name="connsiteX9" fmla="*/ 4032372 w 5075311"/>
                  <a:gd name="connsiteY9" fmla="*/ 4761282 h 6378986"/>
                  <a:gd name="connsiteX10" fmla="*/ 4002854 w 5075311"/>
                  <a:gd name="connsiteY10" fmla="*/ 4551382 h 6378986"/>
                  <a:gd name="connsiteX11" fmla="*/ 3934801 w 5075311"/>
                  <a:gd name="connsiteY11" fmla="*/ 4289828 h 6378986"/>
                  <a:gd name="connsiteX12" fmla="*/ 3801974 w 5075311"/>
                  <a:gd name="connsiteY12" fmla="*/ 4074188 h 6378986"/>
                  <a:gd name="connsiteX13" fmla="*/ 3606833 w 5075311"/>
                  <a:gd name="connsiteY13" fmla="*/ 3670787 h 6378986"/>
                  <a:gd name="connsiteX14" fmla="*/ 3358396 w 5075311"/>
                  <a:gd name="connsiteY14" fmla="*/ 3292803 h 6378986"/>
                  <a:gd name="connsiteX15" fmla="*/ 3307562 w 5075311"/>
                  <a:gd name="connsiteY15" fmla="*/ 3228029 h 6378986"/>
                  <a:gd name="connsiteX16" fmla="*/ 3282964 w 5075311"/>
                  <a:gd name="connsiteY16" fmla="*/ 3143578 h 6378986"/>
                  <a:gd name="connsiteX17" fmla="*/ 3320680 w 5075311"/>
                  <a:gd name="connsiteY17" fmla="*/ 3009930 h 6378986"/>
                  <a:gd name="connsiteX18" fmla="*/ 3393653 w 5075311"/>
                  <a:gd name="connsiteY18" fmla="*/ 2678682 h 6378986"/>
                  <a:gd name="connsiteX19" fmla="*/ 3406772 w 5075311"/>
                  <a:gd name="connsiteY19" fmla="*/ 2467143 h 6378986"/>
                  <a:gd name="connsiteX20" fmla="*/ 3482205 w 5075311"/>
                  <a:gd name="connsiteY20" fmla="*/ 2043243 h 6378986"/>
                  <a:gd name="connsiteX21" fmla="*/ 3495323 w 5075311"/>
                  <a:gd name="connsiteY21" fmla="*/ 2008807 h 6378986"/>
                  <a:gd name="connsiteX22" fmla="*/ 3542059 w 5075311"/>
                  <a:gd name="connsiteY22" fmla="*/ 2009627 h 6378986"/>
                  <a:gd name="connsiteX23" fmla="*/ 3561737 w 5075311"/>
                  <a:gd name="connsiteY23" fmla="*/ 2055542 h 6378986"/>
                  <a:gd name="connsiteX24" fmla="*/ 3672426 w 5075311"/>
                  <a:gd name="connsiteY24" fmla="*/ 2252323 h 6378986"/>
                  <a:gd name="connsiteX25" fmla="*/ 3824931 w 5075311"/>
                  <a:gd name="connsiteY25" fmla="*/ 2322017 h 6378986"/>
                  <a:gd name="connsiteX26" fmla="*/ 3904464 w 5075311"/>
                  <a:gd name="connsiteY26" fmla="*/ 2292499 h 6378986"/>
                  <a:gd name="connsiteX27" fmla="*/ 3992196 w 5075311"/>
                  <a:gd name="connsiteY27" fmla="*/ 2211327 h 6378986"/>
                  <a:gd name="connsiteX28" fmla="*/ 4079107 w 5075311"/>
                  <a:gd name="connsiteY28" fmla="*/ 2100638 h 6378986"/>
                  <a:gd name="connsiteX29" fmla="*/ 4270969 w 5075311"/>
                  <a:gd name="connsiteY29" fmla="*/ 1850562 h 6378986"/>
                  <a:gd name="connsiteX30" fmla="*/ 4418555 w 5075311"/>
                  <a:gd name="connsiteY30" fmla="*/ 1652141 h 6378986"/>
                  <a:gd name="connsiteX31" fmla="*/ 4386578 w 5075311"/>
                  <a:gd name="connsiteY31" fmla="*/ 1506195 h 6378986"/>
                  <a:gd name="connsiteX32" fmla="*/ 4173398 w 5075311"/>
                  <a:gd name="connsiteY32" fmla="*/ 1466839 h 6378986"/>
                  <a:gd name="connsiteX33" fmla="*/ 4124203 w 5075311"/>
                  <a:gd name="connsiteY33" fmla="*/ 1560310 h 6378986"/>
                  <a:gd name="connsiteX34" fmla="*/ 4144701 w 5075311"/>
                  <a:gd name="connsiteY34" fmla="*/ 1697237 h 6378986"/>
                  <a:gd name="connsiteX35" fmla="*/ 4102885 w 5075311"/>
                  <a:gd name="connsiteY35" fmla="*/ 1797267 h 6378986"/>
                  <a:gd name="connsiteX36" fmla="*/ 4060249 w 5075311"/>
                  <a:gd name="connsiteY36" fmla="*/ 1831704 h 6378986"/>
                  <a:gd name="connsiteX37" fmla="*/ 3957759 w 5075311"/>
                  <a:gd name="connsiteY37" fmla="*/ 1914516 h 6378986"/>
                  <a:gd name="connsiteX38" fmla="*/ 3900364 w 5075311"/>
                  <a:gd name="connsiteY38" fmla="*/ 1953052 h 6378986"/>
                  <a:gd name="connsiteX39" fmla="*/ 3833131 w 5075311"/>
                  <a:gd name="connsiteY39" fmla="*/ 1925995 h 6378986"/>
                  <a:gd name="connsiteX40" fmla="*/ 3818372 w 5075311"/>
                  <a:gd name="connsiteY40" fmla="*/ 1894838 h 6378986"/>
                  <a:gd name="connsiteX41" fmla="*/ 3641269 w 5075311"/>
                  <a:gd name="connsiteY41" fmla="*/ 1451260 h 6378986"/>
                  <a:gd name="connsiteX42" fmla="*/ 3388734 w 5075311"/>
                  <a:gd name="connsiteY42" fmla="*/ 1191345 h 6378986"/>
                  <a:gd name="connsiteX43" fmla="*/ 3334619 w 5075311"/>
                  <a:gd name="connsiteY43" fmla="*/ 1166748 h 6378986"/>
                  <a:gd name="connsiteX44" fmla="*/ 3306742 w 5075311"/>
                  <a:gd name="connsiteY44" fmla="*/ 1146250 h 6378986"/>
                  <a:gd name="connsiteX45" fmla="*/ 3297722 w 5075311"/>
                  <a:gd name="connsiteY45" fmla="*/ 1126572 h 6378986"/>
                  <a:gd name="connsiteX46" fmla="*/ 3323960 w 5075311"/>
                  <a:gd name="connsiteY46" fmla="*/ 979806 h 6378986"/>
                  <a:gd name="connsiteX47" fmla="*/ 3387914 w 5075311"/>
                  <a:gd name="connsiteY47" fmla="*/ 916672 h 6378986"/>
                  <a:gd name="connsiteX48" fmla="*/ 3491224 w 5075311"/>
                  <a:gd name="connsiteY48" fmla="*/ 901913 h 6378986"/>
                  <a:gd name="connsiteX49" fmla="*/ 3556817 w 5075311"/>
                  <a:gd name="connsiteY49" fmla="*/ 836320 h 6378986"/>
                  <a:gd name="connsiteX50" fmla="*/ 3569116 w 5075311"/>
                  <a:gd name="connsiteY50" fmla="*/ 733009 h 6378986"/>
                  <a:gd name="connsiteX51" fmla="*/ 3578135 w 5075311"/>
                  <a:gd name="connsiteY51" fmla="*/ 678075 h 6378986"/>
                  <a:gd name="connsiteX52" fmla="*/ 3612572 w 5075311"/>
                  <a:gd name="connsiteY52" fmla="*/ 621500 h 6378986"/>
                  <a:gd name="connsiteX53" fmla="*/ 3629790 w 5075311"/>
                  <a:gd name="connsiteY53" fmla="*/ 568205 h 6378986"/>
                  <a:gd name="connsiteX54" fmla="*/ 3613392 w 5075311"/>
                  <a:gd name="connsiteY54" fmla="*/ 542788 h 6378986"/>
                  <a:gd name="connsiteX55" fmla="*/ 3578135 w 5075311"/>
                  <a:gd name="connsiteY55" fmla="*/ 387823 h 6378986"/>
                  <a:gd name="connsiteX56" fmla="*/ 3560097 w 5075311"/>
                  <a:gd name="connsiteY56" fmla="*/ 277133 h 6378986"/>
                  <a:gd name="connsiteX57" fmla="*/ 3479745 w 5075311"/>
                  <a:gd name="connsiteY57" fmla="*/ 112329 h 6378986"/>
                  <a:gd name="connsiteX58" fmla="*/ 3435469 w 5075311"/>
                  <a:gd name="connsiteY58" fmla="*/ 66414 h 6378986"/>
                  <a:gd name="connsiteX59" fmla="*/ 3296082 w 5075311"/>
                  <a:gd name="connsiteY59" fmla="*/ 14759 h 6378986"/>
                  <a:gd name="connsiteX60" fmla="*/ 3226389 w 5075311"/>
                  <a:gd name="connsiteY60" fmla="*/ 0 h 6378986"/>
                  <a:gd name="connsiteX61" fmla="*/ 3036988 w 5075311"/>
                  <a:gd name="connsiteY61" fmla="*/ 0 h 6378986"/>
                  <a:gd name="connsiteX62" fmla="*/ 3022229 w 5075311"/>
                  <a:gd name="connsiteY62" fmla="*/ 7379 h 6378986"/>
                  <a:gd name="connsiteX63" fmla="*/ 2812329 w 5075311"/>
                  <a:gd name="connsiteY63" fmla="*/ 136107 h 6378986"/>
                  <a:gd name="connsiteX64" fmla="*/ 2760674 w 5075311"/>
                  <a:gd name="connsiteY64" fmla="*/ 166444 h 6378986"/>
                  <a:gd name="connsiteX65" fmla="*/ 2560613 w 5075311"/>
                  <a:gd name="connsiteY65" fmla="*/ 318129 h 6378986"/>
                  <a:gd name="connsiteX66" fmla="*/ 2494200 w 5075311"/>
                  <a:gd name="connsiteY66" fmla="*/ 455056 h 6378986"/>
                  <a:gd name="connsiteX67" fmla="*/ 2341694 w 5075311"/>
                  <a:gd name="connsiteY67" fmla="*/ 602642 h 6378986"/>
                  <a:gd name="connsiteX68" fmla="*/ 2313817 w 5075311"/>
                  <a:gd name="connsiteY68" fmla="*/ 619040 h 6378986"/>
                  <a:gd name="connsiteX69" fmla="*/ 2258063 w 5075311"/>
                  <a:gd name="connsiteY69" fmla="*/ 727270 h 6378986"/>
                  <a:gd name="connsiteX70" fmla="*/ 2258063 w 5075311"/>
                  <a:gd name="connsiteY70" fmla="*/ 837139 h 6378986"/>
                  <a:gd name="connsiteX71" fmla="*/ 2190829 w 5075311"/>
                  <a:gd name="connsiteY71" fmla="*/ 969967 h 6378986"/>
                  <a:gd name="connsiteX72" fmla="*/ 2167871 w 5075311"/>
                  <a:gd name="connsiteY72" fmla="*/ 994564 h 6378986"/>
                  <a:gd name="connsiteX73" fmla="*/ 2253143 w 5075311"/>
                  <a:gd name="connsiteY73" fmla="*/ 954388 h 6378986"/>
                  <a:gd name="connsiteX74" fmla="*/ 2292499 w 5075311"/>
                  <a:gd name="connsiteY74" fmla="*/ 971606 h 6378986"/>
                  <a:gd name="connsiteX75" fmla="*/ 2296599 w 5075311"/>
                  <a:gd name="connsiteY75" fmla="*/ 1008503 h 6378986"/>
                  <a:gd name="connsiteX76" fmla="*/ 2303978 w 5075311"/>
                  <a:gd name="connsiteY76" fmla="*/ 1025721 h 6378986"/>
                  <a:gd name="connsiteX77" fmla="*/ 2323656 w 5075311"/>
                  <a:gd name="connsiteY77" fmla="*/ 1019162 h 6378986"/>
                  <a:gd name="connsiteX78" fmla="*/ 2352354 w 5075311"/>
                  <a:gd name="connsiteY78" fmla="*/ 968327 h 6378986"/>
                  <a:gd name="connsiteX79" fmla="*/ 2394169 w 5075311"/>
                  <a:gd name="connsiteY79" fmla="*/ 910112 h 6378986"/>
                  <a:gd name="connsiteX80" fmla="*/ 2506499 w 5075311"/>
                  <a:gd name="connsiteY80" fmla="*/ 797783 h 6378986"/>
                  <a:gd name="connsiteX81" fmla="*/ 2526997 w 5075311"/>
                  <a:gd name="connsiteY81" fmla="*/ 775645 h 6378986"/>
                  <a:gd name="connsiteX82" fmla="*/ 2535196 w 5075311"/>
                  <a:gd name="connsiteY82" fmla="*/ 803523 h 6378986"/>
                  <a:gd name="connsiteX83" fmla="*/ 2536016 w 5075311"/>
                  <a:gd name="connsiteY83" fmla="*/ 818281 h 6378986"/>
                  <a:gd name="connsiteX84" fmla="*/ 2548315 w 5075311"/>
                  <a:gd name="connsiteY84" fmla="*/ 842059 h 6378986"/>
                  <a:gd name="connsiteX85" fmla="*/ 2565533 w 5075311"/>
                  <a:gd name="connsiteY85" fmla="*/ 819101 h 6378986"/>
                  <a:gd name="connsiteX86" fmla="*/ 2571272 w 5075311"/>
                  <a:gd name="connsiteY86" fmla="*/ 746948 h 6378986"/>
                  <a:gd name="connsiteX87" fmla="*/ 2594230 w 5075311"/>
                  <a:gd name="connsiteY87" fmla="*/ 701853 h 6378986"/>
                  <a:gd name="connsiteX88" fmla="*/ 2614728 w 5075311"/>
                  <a:gd name="connsiteY88" fmla="*/ 696933 h 6378986"/>
                  <a:gd name="connsiteX89" fmla="*/ 2619648 w 5075311"/>
                  <a:gd name="connsiteY89" fmla="*/ 714971 h 6378986"/>
                  <a:gd name="connsiteX90" fmla="*/ 2598330 w 5075311"/>
                  <a:gd name="connsiteY90" fmla="*/ 809262 h 6378986"/>
                  <a:gd name="connsiteX91" fmla="*/ 2586851 w 5075311"/>
                  <a:gd name="connsiteY91" fmla="*/ 855998 h 6378986"/>
                  <a:gd name="connsiteX92" fmla="*/ 2621288 w 5075311"/>
                  <a:gd name="connsiteY92" fmla="*/ 819101 h 6378986"/>
                  <a:gd name="connsiteX93" fmla="*/ 2718858 w 5075311"/>
                  <a:gd name="connsiteY93" fmla="*/ 656757 h 6378986"/>
                  <a:gd name="connsiteX94" fmla="*/ 2731157 w 5075311"/>
                  <a:gd name="connsiteY94" fmla="*/ 623140 h 6378986"/>
                  <a:gd name="connsiteX95" fmla="*/ 2718858 w 5075311"/>
                  <a:gd name="connsiteY95" fmla="*/ 541968 h 6378986"/>
                  <a:gd name="connsiteX96" fmla="*/ 2729517 w 5075311"/>
                  <a:gd name="connsiteY96" fmla="*/ 496052 h 6378986"/>
                  <a:gd name="connsiteX97" fmla="*/ 2733617 w 5075311"/>
                  <a:gd name="connsiteY97" fmla="*/ 478014 h 6378986"/>
                  <a:gd name="connsiteX98" fmla="*/ 2739356 w 5075311"/>
                  <a:gd name="connsiteY98" fmla="*/ 450957 h 6378986"/>
                  <a:gd name="connsiteX99" fmla="*/ 2750015 w 5075311"/>
                  <a:gd name="connsiteY99" fmla="*/ 482114 h 6378986"/>
                  <a:gd name="connsiteX100" fmla="*/ 2760674 w 5075311"/>
                  <a:gd name="connsiteY100" fmla="*/ 560826 h 6378986"/>
                  <a:gd name="connsiteX101" fmla="*/ 2868084 w 5075311"/>
                  <a:gd name="connsiteY101" fmla="*/ 724810 h 6378986"/>
                  <a:gd name="connsiteX102" fmla="*/ 2919739 w 5075311"/>
                  <a:gd name="connsiteY102" fmla="*/ 810082 h 6378986"/>
                  <a:gd name="connsiteX103" fmla="*/ 2920559 w 5075311"/>
                  <a:gd name="connsiteY103" fmla="*/ 850258 h 6378986"/>
                  <a:gd name="connsiteX104" fmla="*/ 2822168 w 5075311"/>
                  <a:gd name="connsiteY104" fmla="*/ 983085 h 6378986"/>
                  <a:gd name="connsiteX105" fmla="*/ 2750015 w 5075311"/>
                  <a:gd name="connsiteY105" fmla="*/ 1002764 h 6378986"/>
                  <a:gd name="connsiteX106" fmla="*/ 2241664 w 5075311"/>
                  <a:gd name="connsiteY106" fmla="*/ 1252020 h 6378986"/>
                  <a:gd name="connsiteX107" fmla="*/ 1972730 w 5075311"/>
                  <a:gd name="connsiteY107" fmla="*/ 1436502 h 6378986"/>
                  <a:gd name="connsiteX108" fmla="*/ 1739872 w 5075311"/>
                  <a:gd name="connsiteY108" fmla="*/ 1598026 h 6378986"/>
                  <a:gd name="connsiteX109" fmla="*/ 1699696 w 5075311"/>
                  <a:gd name="connsiteY109" fmla="*/ 1662800 h 6378986"/>
                  <a:gd name="connsiteX110" fmla="*/ 1751351 w 5075311"/>
                  <a:gd name="connsiteY110" fmla="*/ 1910416 h 6378986"/>
                  <a:gd name="connsiteX111" fmla="*/ 1864500 w 5075311"/>
                  <a:gd name="connsiteY111" fmla="*/ 2036684 h 6378986"/>
                  <a:gd name="connsiteX112" fmla="*/ 2104737 w 5075311"/>
                  <a:gd name="connsiteY112" fmla="*/ 2244944 h 6378986"/>
                  <a:gd name="connsiteX113" fmla="*/ 2253963 w 5075311"/>
                  <a:gd name="connsiteY113" fmla="*/ 2404829 h 6378986"/>
                  <a:gd name="connsiteX114" fmla="*/ 2298239 w 5075311"/>
                  <a:gd name="connsiteY114" fmla="*/ 2482721 h 6378986"/>
                  <a:gd name="connsiteX115" fmla="*/ 2383510 w 5075311"/>
                  <a:gd name="connsiteY115" fmla="*/ 2585211 h 6378986"/>
                  <a:gd name="connsiteX116" fmla="*/ 2460583 w 5075311"/>
                  <a:gd name="connsiteY116" fmla="*/ 2648345 h 6378986"/>
                  <a:gd name="connsiteX117" fmla="*/ 2495840 w 5075311"/>
                  <a:gd name="connsiteY117" fmla="*/ 2664744 h 6378986"/>
                  <a:gd name="connsiteX118" fmla="*/ 2514698 w 5075311"/>
                  <a:gd name="connsiteY118" fmla="*/ 2700820 h 6378986"/>
                  <a:gd name="connsiteX119" fmla="*/ 2452384 w 5075311"/>
                  <a:gd name="connsiteY119" fmla="*/ 2811510 h 6378986"/>
                  <a:gd name="connsiteX120" fmla="*/ 2360553 w 5075311"/>
                  <a:gd name="connsiteY120" fmla="*/ 3205072 h 6378986"/>
                  <a:gd name="connsiteX121" fmla="*/ 2401549 w 5075311"/>
                  <a:gd name="connsiteY121" fmla="*/ 3352657 h 6378986"/>
                  <a:gd name="connsiteX122" fmla="*/ 2399089 w 5075311"/>
                  <a:gd name="connsiteY122" fmla="*/ 3473186 h 6378986"/>
                  <a:gd name="connsiteX123" fmla="*/ 2285940 w 5075311"/>
                  <a:gd name="connsiteY123" fmla="*/ 3719162 h 6378986"/>
                  <a:gd name="connsiteX124" fmla="*/ 2108837 w 5075311"/>
                  <a:gd name="connsiteY124" fmla="*/ 4179138 h 6378986"/>
                  <a:gd name="connsiteX125" fmla="*/ 1962891 w 5075311"/>
                  <a:gd name="connsiteY125" fmla="*/ 4257031 h 6378986"/>
                  <a:gd name="connsiteX126" fmla="*/ 1851382 w 5075311"/>
                  <a:gd name="connsiteY126" fmla="*/ 4222594 h 6378986"/>
                  <a:gd name="connsiteX127" fmla="*/ 1555390 w 5075311"/>
                  <a:gd name="connsiteY127" fmla="*/ 4189797 h 6378986"/>
                  <a:gd name="connsiteX128" fmla="*/ 1085575 w 5075311"/>
                  <a:gd name="connsiteY128" fmla="*/ 4302126 h 6378986"/>
                  <a:gd name="connsiteX129" fmla="*/ 760887 w 5075311"/>
                  <a:gd name="connsiteY129" fmla="*/ 4345582 h 6378986"/>
                  <a:gd name="connsiteX130" fmla="*/ 701852 w 5075311"/>
                  <a:gd name="connsiteY130" fmla="*/ 4328363 h 6378986"/>
                  <a:gd name="connsiteX131" fmla="*/ 503432 w 5075311"/>
                  <a:gd name="connsiteY131" fmla="*/ 4147981 h 6378986"/>
                  <a:gd name="connsiteX132" fmla="*/ 396022 w 5075311"/>
                  <a:gd name="connsiteY132" fmla="*/ 4142241 h 6378986"/>
                  <a:gd name="connsiteX133" fmla="*/ 238597 w 5075311"/>
                  <a:gd name="connsiteY133" fmla="*/ 4365260 h 6378986"/>
                  <a:gd name="connsiteX134" fmla="*/ 212360 w 5075311"/>
                  <a:gd name="connsiteY134" fmla="*/ 4462831 h 6378986"/>
                  <a:gd name="connsiteX135" fmla="*/ 147586 w 5075311"/>
                  <a:gd name="connsiteY135" fmla="*/ 4629275 h 6378986"/>
                  <a:gd name="connsiteX136" fmla="*/ 12299 w 5075311"/>
                  <a:gd name="connsiteY136" fmla="*/ 4901488 h 6378986"/>
                  <a:gd name="connsiteX137" fmla="*/ 0 w 5075311"/>
                  <a:gd name="connsiteY137" fmla="*/ 4943304 h 6378986"/>
                  <a:gd name="connsiteX138" fmla="*/ 0 w 5075311"/>
                  <a:gd name="connsiteY138" fmla="*/ 5082691 h 6378986"/>
                  <a:gd name="connsiteX139" fmla="*/ 9839 w 5075311"/>
                  <a:gd name="connsiteY139" fmla="*/ 5112208 h 6378986"/>
                  <a:gd name="connsiteX140" fmla="*/ 38536 w 5075311"/>
                  <a:gd name="connsiteY140" fmla="*/ 5183542 h 6378986"/>
                  <a:gd name="connsiteX141" fmla="*/ 127088 w 5075311"/>
                  <a:gd name="connsiteY141" fmla="*/ 5207319 h 6378986"/>
                  <a:gd name="connsiteX142" fmla="*/ 250076 w 5075311"/>
                  <a:gd name="connsiteY142" fmla="*/ 5067932 h 6378986"/>
                  <a:gd name="connsiteX143" fmla="*/ 289432 w 5075311"/>
                  <a:gd name="connsiteY143" fmla="*/ 4994139 h 6378986"/>
                  <a:gd name="connsiteX144" fmla="*/ 570665 w 5075311"/>
                  <a:gd name="connsiteY144" fmla="*/ 4719466 h 6378986"/>
                  <a:gd name="connsiteX145" fmla="*/ 610841 w 5075311"/>
                  <a:gd name="connsiteY145" fmla="*/ 4704707 h 6378986"/>
                  <a:gd name="connsiteX146" fmla="*/ 701033 w 5075311"/>
                  <a:gd name="connsiteY146" fmla="*/ 4671091 h 6378986"/>
                  <a:gd name="connsiteX147" fmla="*/ 765806 w 5075311"/>
                  <a:gd name="connsiteY147" fmla="*/ 4639114 h 6378986"/>
                  <a:gd name="connsiteX148" fmla="*/ 1231521 w 5075311"/>
                  <a:gd name="connsiteY148" fmla="*/ 4652232 h 6378986"/>
                  <a:gd name="connsiteX149" fmla="*/ 1609505 w 5075311"/>
                  <a:gd name="connsiteY149" fmla="*/ 4651413 h 6378986"/>
                  <a:gd name="connsiteX150" fmla="*/ 1875159 w 5075311"/>
                  <a:gd name="connsiteY150" fmla="*/ 4649773 h 6378986"/>
                  <a:gd name="connsiteX151" fmla="*/ 2066201 w 5075311"/>
                  <a:gd name="connsiteY151" fmla="*/ 4686669 h 6378986"/>
                  <a:gd name="connsiteX152" fmla="*/ 2356453 w 5075311"/>
                  <a:gd name="connsiteY152" fmla="*/ 4596478 h 6378986"/>
                  <a:gd name="connsiteX153" fmla="*/ 2472062 w 5075311"/>
                  <a:gd name="connsiteY153" fmla="*/ 4459551 h 6378986"/>
                  <a:gd name="connsiteX154" fmla="*/ 2604889 w 5075311"/>
                  <a:gd name="connsiteY154" fmla="*/ 4314425 h 6378986"/>
                  <a:gd name="connsiteX155" fmla="*/ 2800030 w 5075311"/>
                  <a:gd name="connsiteY155" fmla="*/ 4102885 h 6378986"/>
                  <a:gd name="connsiteX156" fmla="*/ 2842666 w 5075311"/>
                  <a:gd name="connsiteY156" fmla="*/ 4047950 h 6378986"/>
                  <a:gd name="connsiteX157" fmla="*/ 2913179 w 5075311"/>
                  <a:gd name="connsiteY157" fmla="*/ 3937261 h 6378986"/>
                  <a:gd name="connsiteX158" fmla="*/ 2948436 w 5075311"/>
                  <a:gd name="connsiteY158" fmla="*/ 3929882 h 6378986"/>
                  <a:gd name="connsiteX159" fmla="*/ 3249347 w 5075311"/>
                  <a:gd name="connsiteY159" fmla="*/ 4220954 h 6378986"/>
                  <a:gd name="connsiteX160" fmla="*/ 3370695 w 5075311"/>
                  <a:gd name="connsiteY160" fmla="*/ 4330824 h 6378986"/>
                  <a:gd name="connsiteX161" fmla="*/ 3446948 w 5075311"/>
                  <a:gd name="connsiteY161" fmla="*/ 4401337 h 6378986"/>
                  <a:gd name="connsiteX162" fmla="*/ 3537959 w 5075311"/>
                  <a:gd name="connsiteY162" fmla="*/ 4507107 h 6378986"/>
                  <a:gd name="connsiteX163" fmla="*/ 3587154 w 5075311"/>
                  <a:gd name="connsiteY163" fmla="*/ 4595658 h 6378986"/>
                  <a:gd name="connsiteX164" fmla="*/ 3615032 w 5075311"/>
                  <a:gd name="connsiteY164" fmla="*/ 4812937 h 6378986"/>
                  <a:gd name="connsiteX165" fmla="*/ 3749499 w 5075311"/>
                  <a:gd name="connsiteY165" fmla="*/ 5286032 h 6378986"/>
                  <a:gd name="connsiteX166" fmla="*/ 3911023 w 5075311"/>
                  <a:gd name="connsiteY166" fmla="*/ 5537747 h 6378986"/>
                  <a:gd name="connsiteX167" fmla="*/ 4116823 w 5075311"/>
                  <a:gd name="connsiteY167" fmla="*/ 5896053 h 6378986"/>
                  <a:gd name="connsiteX168" fmla="*/ 4126663 w 5075311"/>
                  <a:gd name="connsiteY168" fmla="*/ 5964926 h 6378986"/>
                  <a:gd name="connsiteX169" fmla="*/ 4166839 w 5075311"/>
                  <a:gd name="connsiteY169" fmla="*/ 6146949 h 6378986"/>
                  <a:gd name="connsiteX170" fmla="*/ 4254570 w 5075311"/>
                  <a:gd name="connsiteY170" fmla="*/ 6287155 h 6378986"/>
                  <a:gd name="connsiteX171" fmla="*/ 4276708 w 5075311"/>
                  <a:gd name="connsiteY171" fmla="*/ 6334710 h 6378986"/>
                  <a:gd name="connsiteX172" fmla="*/ 4378378 w 5075311"/>
                  <a:gd name="connsiteY172" fmla="*/ 6381446 h 6378986"/>
                  <a:gd name="connsiteX173" fmla="*/ 4594838 w 5075311"/>
                  <a:gd name="connsiteY173" fmla="*/ 6239600 h 6378986"/>
                  <a:gd name="connsiteX174" fmla="*/ 4609596 w 5075311"/>
                  <a:gd name="connsiteY174" fmla="*/ 6214182 h 6378986"/>
                  <a:gd name="connsiteX175" fmla="*/ 4671910 w 5075311"/>
                  <a:gd name="connsiteY175" fmla="*/ 6153508 h 6378986"/>
                  <a:gd name="connsiteX176" fmla="*/ 4793259 w 5075311"/>
                  <a:gd name="connsiteY176" fmla="*/ 6092014 h 6378986"/>
                  <a:gd name="connsiteX177" fmla="*/ 4964622 w 5075311"/>
                  <a:gd name="connsiteY177" fmla="*/ 5947708 h 6378986"/>
                  <a:gd name="connsiteX178" fmla="*/ 5070392 w 5075311"/>
                  <a:gd name="connsiteY178" fmla="*/ 5743548 h 6378986"/>
                  <a:gd name="connsiteX179" fmla="*/ 5056453 w 5075311"/>
                  <a:gd name="connsiteY179" fmla="*/ 5614820 h 6378986"/>
                  <a:gd name="connsiteX180" fmla="*/ 2626207 w 5075311"/>
                  <a:gd name="connsiteY180" fmla="*/ 2308898 h 6378986"/>
                  <a:gd name="connsiteX181" fmla="*/ 2601610 w 5075311"/>
                  <a:gd name="connsiteY181" fmla="*/ 2305618 h 6378986"/>
                  <a:gd name="connsiteX182" fmla="*/ 2467962 w 5075311"/>
                  <a:gd name="connsiteY182" fmla="*/ 2276101 h 6378986"/>
                  <a:gd name="connsiteX183" fmla="*/ 2369572 w 5075311"/>
                  <a:gd name="connsiteY183" fmla="*/ 2221986 h 6378986"/>
                  <a:gd name="connsiteX184" fmla="*/ 2270361 w 5075311"/>
                  <a:gd name="connsiteY184" fmla="*/ 2100638 h 6378986"/>
                  <a:gd name="connsiteX185" fmla="*/ 2064561 w 5075311"/>
                  <a:gd name="connsiteY185" fmla="*/ 1785788 h 6378986"/>
                  <a:gd name="connsiteX186" fmla="*/ 2119496 w 5075311"/>
                  <a:gd name="connsiteY186" fmla="*/ 1681658 h 6378986"/>
                  <a:gd name="connsiteX187" fmla="*/ 2465503 w 5075311"/>
                  <a:gd name="connsiteY187" fmla="*/ 1565229 h 6378986"/>
                  <a:gd name="connsiteX188" fmla="*/ 2545855 w 5075311"/>
                  <a:gd name="connsiteY188" fmla="*/ 1625904 h 6378986"/>
                  <a:gd name="connsiteX189" fmla="*/ 2588491 w 5075311"/>
                  <a:gd name="connsiteY189" fmla="*/ 2176071 h 6378986"/>
                  <a:gd name="connsiteX190" fmla="*/ 2622928 w 5075311"/>
                  <a:gd name="connsiteY190" fmla="*/ 2285120 h 6378986"/>
                  <a:gd name="connsiteX191" fmla="*/ 2626207 w 5075311"/>
                  <a:gd name="connsiteY191" fmla="*/ 2308898 h 637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5075311" h="6378986">
                    <a:moveTo>
                      <a:pt x="5056453" y="5614820"/>
                    </a:moveTo>
                    <a:cubicBezTo>
                      <a:pt x="5035135" y="5568084"/>
                      <a:pt x="4996599" y="5552506"/>
                      <a:pt x="4947404" y="5571364"/>
                    </a:cubicBezTo>
                    <a:cubicBezTo>
                      <a:pt x="4917066" y="5582843"/>
                      <a:pt x="4890009" y="5601701"/>
                      <a:pt x="4861312" y="5615640"/>
                    </a:cubicBezTo>
                    <a:cubicBezTo>
                      <a:pt x="4803917" y="5643517"/>
                      <a:pt x="4748163" y="5677954"/>
                      <a:pt x="4684209" y="5686973"/>
                    </a:cubicBezTo>
                    <a:cubicBezTo>
                      <a:pt x="4600577" y="5698452"/>
                      <a:pt x="4515305" y="5696812"/>
                      <a:pt x="4430853" y="5707471"/>
                    </a:cubicBezTo>
                    <a:cubicBezTo>
                      <a:pt x="4420195" y="5709111"/>
                      <a:pt x="4409535" y="5707471"/>
                      <a:pt x="4398876" y="5706651"/>
                    </a:cubicBezTo>
                    <a:cubicBezTo>
                      <a:pt x="4366900" y="5704191"/>
                      <a:pt x="4344762" y="5690253"/>
                      <a:pt x="4334103" y="5658276"/>
                    </a:cubicBezTo>
                    <a:cubicBezTo>
                      <a:pt x="4318524" y="5611540"/>
                      <a:pt x="4302945" y="5565625"/>
                      <a:pt x="4280808" y="5521349"/>
                    </a:cubicBezTo>
                    <a:cubicBezTo>
                      <a:pt x="4240632" y="5443456"/>
                      <a:pt x="4212754" y="5360644"/>
                      <a:pt x="4194716" y="5275372"/>
                    </a:cubicBezTo>
                    <a:cubicBezTo>
                      <a:pt x="4157819" y="5098270"/>
                      <a:pt x="4109444" y="4925266"/>
                      <a:pt x="4032372" y="4761282"/>
                    </a:cubicBezTo>
                    <a:cubicBezTo>
                      <a:pt x="4001215" y="4695688"/>
                      <a:pt x="3993015" y="4623535"/>
                      <a:pt x="4002854" y="4551382"/>
                    </a:cubicBezTo>
                    <a:cubicBezTo>
                      <a:pt x="4015973" y="4453812"/>
                      <a:pt x="3997115" y="4366900"/>
                      <a:pt x="3934801" y="4289828"/>
                    </a:cubicBezTo>
                    <a:cubicBezTo>
                      <a:pt x="3880686" y="4223414"/>
                      <a:pt x="3838870" y="4150441"/>
                      <a:pt x="3801974" y="4074188"/>
                    </a:cubicBezTo>
                    <a:cubicBezTo>
                      <a:pt x="3737200" y="3939721"/>
                      <a:pt x="3673246" y="3804434"/>
                      <a:pt x="3606833" y="3670787"/>
                    </a:cubicBezTo>
                    <a:cubicBezTo>
                      <a:pt x="3539599" y="3534680"/>
                      <a:pt x="3462527" y="3405132"/>
                      <a:pt x="3358396" y="3292803"/>
                    </a:cubicBezTo>
                    <a:cubicBezTo>
                      <a:pt x="3339538" y="3273125"/>
                      <a:pt x="3322320" y="3250987"/>
                      <a:pt x="3307562" y="3228029"/>
                    </a:cubicBezTo>
                    <a:cubicBezTo>
                      <a:pt x="3291163" y="3202612"/>
                      <a:pt x="3282964" y="3174734"/>
                      <a:pt x="3282964" y="3143578"/>
                    </a:cubicBezTo>
                    <a:cubicBezTo>
                      <a:pt x="3282964" y="3095202"/>
                      <a:pt x="3302642" y="3053386"/>
                      <a:pt x="3320680" y="3009930"/>
                    </a:cubicBezTo>
                    <a:cubicBezTo>
                      <a:pt x="3364956" y="2904161"/>
                      <a:pt x="3392833" y="2795111"/>
                      <a:pt x="3393653" y="2678682"/>
                    </a:cubicBezTo>
                    <a:cubicBezTo>
                      <a:pt x="3394473" y="2608169"/>
                      <a:pt x="3392833" y="2536836"/>
                      <a:pt x="3406772" y="2467143"/>
                    </a:cubicBezTo>
                    <a:cubicBezTo>
                      <a:pt x="3434649" y="2326116"/>
                      <a:pt x="3455147" y="2184270"/>
                      <a:pt x="3482205" y="2043243"/>
                    </a:cubicBezTo>
                    <a:cubicBezTo>
                      <a:pt x="3484664" y="2030945"/>
                      <a:pt x="3487944" y="2019466"/>
                      <a:pt x="3495323" y="2008807"/>
                    </a:cubicBezTo>
                    <a:cubicBezTo>
                      <a:pt x="3512542" y="1981749"/>
                      <a:pt x="3527300" y="1981749"/>
                      <a:pt x="3542059" y="2009627"/>
                    </a:cubicBezTo>
                    <a:cubicBezTo>
                      <a:pt x="3550258" y="2024385"/>
                      <a:pt x="3555998" y="2039964"/>
                      <a:pt x="3561737" y="2055542"/>
                    </a:cubicBezTo>
                    <a:cubicBezTo>
                      <a:pt x="3589614" y="2126055"/>
                      <a:pt x="3626511" y="2191649"/>
                      <a:pt x="3672426" y="2252323"/>
                    </a:cubicBezTo>
                    <a:cubicBezTo>
                      <a:pt x="3711782" y="2303158"/>
                      <a:pt x="3764257" y="2321197"/>
                      <a:pt x="3824931" y="2322017"/>
                    </a:cubicBezTo>
                    <a:cubicBezTo>
                      <a:pt x="3855269" y="2322837"/>
                      <a:pt x="3882326" y="2313817"/>
                      <a:pt x="3904464" y="2292499"/>
                    </a:cubicBezTo>
                    <a:cubicBezTo>
                      <a:pt x="3933161" y="2265442"/>
                      <a:pt x="3961858" y="2236745"/>
                      <a:pt x="3992196" y="2211327"/>
                    </a:cubicBezTo>
                    <a:cubicBezTo>
                      <a:pt x="4029092" y="2180170"/>
                      <a:pt x="4056969" y="2143274"/>
                      <a:pt x="4079107" y="2100638"/>
                    </a:cubicBezTo>
                    <a:cubicBezTo>
                      <a:pt x="4129122" y="2006347"/>
                      <a:pt x="4197996" y="1925175"/>
                      <a:pt x="4270969" y="1850562"/>
                    </a:cubicBezTo>
                    <a:cubicBezTo>
                      <a:pt x="4330003" y="1789888"/>
                      <a:pt x="4379199" y="1725934"/>
                      <a:pt x="4418555" y="1652141"/>
                    </a:cubicBezTo>
                    <a:cubicBezTo>
                      <a:pt x="4449712" y="1593927"/>
                      <a:pt x="4441512" y="1542272"/>
                      <a:pt x="4386578" y="1506195"/>
                    </a:cubicBezTo>
                    <a:cubicBezTo>
                      <a:pt x="4322624" y="1464379"/>
                      <a:pt x="4255390" y="1428303"/>
                      <a:pt x="4173398" y="1466839"/>
                    </a:cubicBezTo>
                    <a:cubicBezTo>
                      <a:pt x="4129122" y="1487337"/>
                      <a:pt x="4106165" y="1516034"/>
                      <a:pt x="4124203" y="1560310"/>
                    </a:cubicBezTo>
                    <a:cubicBezTo>
                      <a:pt x="4142241" y="1605406"/>
                      <a:pt x="4141421" y="1650501"/>
                      <a:pt x="4144701" y="1697237"/>
                    </a:cubicBezTo>
                    <a:cubicBezTo>
                      <a:pt x="4147161" y="1738233"/>
                      <a:pt x="4129942" y="1769390"/>
                      <a:pt x="4102885" y="1797267"/>
                    </a:cubicBezTo>
                    <a:cubicBezTo>
                      <a:pt x="4090586" y="1810386"/>
                      <a:pt x="4075827" y="1821865"/>
                      <a:pt x="4060249" y="1831704"/>
                    </a:cubicBezTo>
                    <a:cubicBezTo>
                      <a:pt x="4023352" y="1856301"/>
                      <a:pt x="3988916" y="1883359"/>
                      <a:pt x="3957759" y="1914516"/>
                    </a:cubicBezTo>
                    <a:cubicBezTo>
                      <a:pt x="3941360" y="1930914"/>
                      <a:pt x="3923322" y="1945673"/>
                      <a:pt x="3900364" y="1953052"/>
                    </a:cubicBezTo>
                    <a:cubicBezTo>
                      <a:pt x="3861828" y="1966171"/>
                      <a:pt x="3851169" y="1962071"/>
                      <a:pt x="3833131" y="1925995"/>
                    </a:cubicBezTo>
                    <a:cubicBezTo>
                      <a:pt x="3828211" y="1915336"/>
                      <a:pt x="3823292" y="1904677"/>
                      <a:pt x="3818372" y="1894838"/>
                    </a:cubicBezTo>
                    <a:cubicBezTo>
                      <a:pt x="3751959" y="1749712"/>
                      <a:pt x="3692104" y="1602946"/>
                      <a:pt x="3641269" y="1451260"/>
                    </a:cubicBezTo>
                    <a:cubicBezTo>
                      <a:pt x="3599453" y="1326632"/>
                      <a:pt x="3525660" y="1227422"/>
                      <a:pt x="3388734" y="1191345"/>
                    </a:cubicBezTo>
                    <a:cubicBezTo>
                      <a:pt x="3369875" y="1186426"/>
                      <a:pt x="3351837" y="1175767"/>
                      <a:pt x="3334619" y="1166748"/>
                    </a:cubicBezTo>
                    <a:cubicBezTo>
                      <a:pt x="3324780" y="1161008"/>
                      <a:pt x="3315761" y="1153629"/>
                      <a:pt x="3306742" y="1146250"/>
                    </a:cubicBezTo>
                    <a:cubicBezTo>
                      <a:pt x="3301002" y="1141330"/>
                      <a:pt x="3296082" y="1134771"/>
                      <a:pt x="3297722" y="1126572"/>
                    </a:cubicBezTo>
                    <a:cubicBezTo>
                      <a:pt x="3310021" y="1078196"/>
                      <a:pt x="3310841" y="1028181"/>
                      <a:pt x="3323960" y="979806"/>
                    </a:cubicBezTo>
                    <a:cubicBezTo>
                      <a:pt x="3332979" y="946189"/>
                      <a:pt x="3354297" y="925691"/>
                      <a:pt x="3387914" y="916672"/>
                    </a:cubicBezTo>
                    <a:cubicBezTo>
                      <a:pt x="3421531" y="907653"/>
                      <a:pt x="3456787" y="905193"/>
                      <a:pt x="3491224" y="901913"/>
                    </a:cubicBezTo>
                    <a:cubicBezTo>
                      <a:pt x="3536319" y="897814"/>
                      <a:pt x="3554358" y="880595"/>
                      <a:pt x="3556817" y="836320"/>
                    </a:cubicBezTo>
                    <a:cubicBezTo>
                      <a:pt x="3558457" y="801883"/>
                      <a:pt x="3571576" y="769086"/>
                      <a:pt x="3569116" y="733009"/>
                    </a:cubicBezTo>
                    <a:cubicBezTo>
                      <a:pt x="3568296" y="716611"/>
                      <a:pt x="3580595" y="696933"/>
                      <a:pt x="3578135" y="678075"/>
                    </a:cubicBezTo>
                    <a:cubicBezTo>
                      <a:pt x="3574036" y="649378"/>
                      <a:pt x="3583875" y="631339"/>
                      <a:pt x="3612572" y="621500"/>
                    </a:cubicBezTo>
                    <a:cubicBezTo>
                      <a:pt x="3639630" y="611661"/>
                      <a:pt x="3644549" y="593623"/>
                      <a:pt x="3629790" y="568205"/>
                    </a:cubicBezTo>
                    <a:cubicBezTo>
                      <a:pt x="3624871" y="559186"/>
                      <a:pt x="3619951" y="550987"/>
                      <a:pt x="3613392" y="542788"/>
                    </a:cubicBezTo>
                    <a:cubicBezTo>
                      <a:pt x="3575676" y="496872"/>
                      <a:pt x="3568296" y="444397"/>
                      <a:pt x="3578135" y="387823"/>
                    </a:cubicBezTo>
                    <a:cubicBezTo>
                      <a:pt x="3584695" y="349286"/>
                      <a:pt x="3578955" y="312390"/>
                      <a:pt x="3560097" y="277133"/>
                    </a:cubicBezTo>
                    <a:cubicBezTo>
                      <a:pt x="3531400" y="223019"/>
                      <a:pt x="3505982" y="167264"/>
                      <a:pt x="3479745" y="112329"/>
                    </a:cubicBezTo>
                    <a:cubicBezTo>
                      <a:pt x="3469906" y="91831"/>
                      <a:pt x="3454327" y="77893"/>
                      <a:pt x="3435469" y="66414"/>
                    </a:cubicBezTo>
                    <a:cubicBezTo>
                      <a:pt x="3392833" y="38536"/>
                      <a:pt x="3345278" y="25418"/>
                      <a:pt x="3296082" y="14759"/>
                    </a:cubicBezTo>
                    <a:cubicBezTo>
                      <a:pt x="3273125" y="9839"/>
                      <a:pt x="3248527" y="11479"/>
                      <a:pt x="3226389" y="0"/>
                    </a:cubicBezTo>
                    <a:cubicBezTo>
                      <a:pt x="3163255" y="0"/>
                      <a:pt x="3100121" y="0"/>
                      <a:pt x="3036988" y="0"/>
                    </a:cubicBezTo>
                    <a:cubicBezTo>
                      <a:pt x="3034528" y="7379"/>
                      <a:pt x="3027148" y="5739"/>
                      <a:pt x="3022229" y="7379"/>
                    </a:cubicBezTo>
                    <a:cubicBezTo>
                      <a:pt x="2936957" y="24598"/>
                      <a:pt x="2866444" y="67234"/>
                      <a:pt x="2812329" y="136107"/>
                    </a:cubicBezTo>
                    <a:cubicBezTo>
                      <a:pt x="2798391" y="153325"/>
                      <a:pt x="2782812" y="163164"/>
                      <a:pt x="2760674" y="166444"/>
                    </a:cubicBezTo>
                    <a:cubicBezTo>
                      <a:pt x="2665563" y="178743"/>
                      <a:pt x="2599150" y="230398"/>
                      <a:pt x="2560613" y="318129"/>
                    </a:cubicBezTo>
                    <a:cubicBezTo>
                      <a:pt x="2540115" y="364045"/>
                      <a:pt x="2517157" y="409141"/>
                      <a:pt x="2494200" y="455056"/>
                    </a:cubicBezTo>
                    <a:cubicBezTo>
                      <a:pt x="2460583" y="522290"/>
                      <a:pt x="2419587" y="581324"/>
                      <a:pt x="2341694" y="602642"/>
                    </a:cubicBezTo>
                    <a:cubicBezTo>
                      <a:pt x="2331856" y="605102"/>
                      <a:pt x="2322836" y="613301"/>
                      <a:pt x="2313817" y="619040"/>
                    </a:cubicBezTo>
                    <a:cubicBezTo>
                      <a:pt x="2273641" y="644458"/>
                      <a:pt x="2253963" y="678895"/>
                      <a:pt x="2258063" y="727270"/>
                    </a:cubicBezTo>
                    <a:cubicBezTo>
                      <a:pt x="2260522" y="763347"/>
                      <a:pt x="2257243" y="800243"/>
                      <a:pt x="2258063" y="837139"/>
                    </a:cubicBezTo>
                    <a:cubicBezTo>
                      <a:pt x="2259702" y="893714"/>
                      <a:pt x="2231825" y="934710"/>
                      <a:pt x="2190829" y="969967"/>
                    </a:cubicBezTo>
                    <a:cubicBezTo>
                      <a:pt x="2183450" y="976526"/>
                      <a:pt x="2173611" y="981446"/>
                      <a:pt x="2167871" y="994564"/>
                    </a:cubicBezTo>
                    <a:cubicBezTo>
                      <a:pt x="2201488" y="986365"/>
                      <a:pt x="2226086" y="968327"/>
                      <a:pt x="2253143" y="954388"/>
                    </a:cubicBezTo>
                    <a:cubicBezTo>
                      <a:pt x="2272821" y="943729"/>
                      <a:pt x="2286760" y="949469"/>
                      <a:pt x="2292499" y="971606"/>
                    </a:cubicBezTo>
                    <a:cubicBezTo>
                      <a:pt x="2295779" y="983905"/>
                      <a:pt x="2295779" y="996204"/>
                      <a:pt x="2296599" y="1008503"/>
                    </a:cubicBezTo>
                    <a:cubicBezTo>
                      <a:pt x="2297419" y="1015062"/>
                      <a:pt x="2296599" y="1022442"/>
                      <a:pt x="2303978" y="1025721"/>
                    </a:cubicBezTo>
                    <a:cubicBezTo>
                      <a:pt x="2312177" y="1029821"/>
                      <a:pt x="2317917" y="1023262"/>
                      <a:pt x="2323656" y="1019162"/>
                    </a:cubicBezTo>
                    <a:cubicBezTo>
                      <a:pt x="2340055" y="1006043"/>
                      <a:pt x="2349894" y="988825"/>
                      <a:pt x="2352354" y="968327"/>
                    </a:cubicBezTo>
                    <a:cubicBezTo>
                      <a:pt x="2355633" y="941269"/>
                      <a:pt x="2370392" y="921591"/>
                      <a:pt x="2394169" y="910112"/>
                    </a:cubicBezTo>
                    <a:cubicBezTo>
                      <a:pt x="2445005" y="885515"/>
                      <a:pt x="2480261" y="846159"/>
                      <a:pt x="2506499" y="797783"/>
                    </a:cubicBezTo>
                    <a:cubicBezTo>
                      <a:pt x="2511418" y="788764"/>
                      <a:pt x="2517157" y="774006"/>
                      <a:pt x="2526997" y="775645"/>
                    </a:cubicBezTo>
                    <a:cubicBezTo>
                      <a:pt x="2538475" y="778105"/>
                      <a:pt x="2533556" y="793684"/>
                      <a:pt x="2535196" y="803523"/>
                    </a:cubicBezTo>
                    <a:cubicBezTo>
                      <a:pt x="2536016" y="808442"/>
                      <a:pt x="2535196" y="813362"/>
                      <a:pt x="2536016" y="818281"/>
                    </a:cubicBezTo>
                    <a:cubicBezTo>
                      <a:pt x="2536836" y="828120"/>
                      <a:pt x="2536016" y="841239"/>
                      <a:pt x="2548315" y="842059"/>
                    </a:cubicBezTo>
                    <a:cubicBezTo>
                      <a:pt x="2562253" y="843699"/>
                      <a:pt x="2564713" y="829760"/>
                      <a:pt x="2565533" y="819101"/>
                    </a:cubicBezTo>
                    <a:cubicBezTo>
                      <a:pt x="2567993" y="795323"/>
                      <a:pt x="2569633" y="770726"/>
                      <a:pt x="2571272" y="746948"/>
                    </a:cubicBezTo>
                    <a:cubicBezTo>
                      <a:pt x="2572912" y="728910"/>
                      <a:pt x="2578652" y="712511"/>
                      <a:pt x="2594230" y="701853"/>
                    </a:cubicBezTo>
                    <a:cubicBezTo>
                      <a:pt x="2599970" y="697753"/>
                      <a:pt x="2606529" y="692013"/>
                      <a:pt x="2614728" y="696933"/>
                    </a:cubicBezTo>
                    <a:cubicBezTo>
                      <a:pt x="2621288" y="701033"/>
                      <a:pt x="2620468" y="708412"/>
                      <a:pt x="2619648" y="714971"/>
                    </a:cubicBezTo>
                    <a:cubicBezTo>
                      <a:pt x="2616368" y="746948"/>
                      <a:pt x="2608169" y="778925"/>
                      <a:pt x="2598330" y="809262"/>
                    </a:cubicBezTo>
                    <a:cubicBezTo>
                      <a:pt x="2593410" y="824021"/>
                      <a:pt x="2584391" y="837959"/>
                      <a:pt x="2586851" y="855998"/>
                    </a:cubicBezTo>
                    <a:cubicBezTo>
                      <a:pt x="2606529" y="850258"/>
                      <a:pt x="2614728" y="835500"/>
                      <a:pt x="2621288" y="819101"/>
                    </a:cubicBezTo>
                    <a:cubicBezTo>
                      <a:pt x="2645065" y="760067"/>
                      <a:pt x="2668843" y="700213"/>
                      <a:pt x="2718858" y="656757"/>
                    </a:cubicBezTo>
                    <a:cubicBezTo>
                      <a:pt x="2728697" y="648558"/>
                      <a:pt x="2731157" y="636259"/>
                      <a:pt x="2731157" y="623140"/>
                    </a:cubicBezTo>
                    <a:cubicBezTo>
                      <a:pt x="2731977" y="595263"/>
                      <a:pt x="2725418" y="569025"/>
                      <a:pt x="2718858" y="541968"/>
                    </a:cubicBezTo>
                    <a:cubicBezTo>
                      <a:pt x="2714759" y="525569"/>
                      <a:pt x="2709019" y="507531"/>
                      <a:pt x="2729517" y="496052"/>
                    </a:cubicBezTo>
                    <a:cubicBezTo>
                      <a:pt x="2736896" y="491953"/>
                      <a:pt x="2733617" y="484573"/>
                      <a:pt x="2733617" y="478014"/>
                    </a:cubicBezTo>
                    <a:cubicBezTo>
                      <a:pt x="2733617" y="469815"/>
                      <a:pt x="2730337" y="460796"/>
                      <a:pt x="2739356" y="450957"/>
                    </a:cubicBezTo>
                    <a:cubicBezTo>
                      <a:pt x="2748375" y="460796"/>
                      <a:pt x="2748375" y="471455"/>
                      <a:pt x="2750015" y="482114"/>
                    </a:cubicBezTo>
                    <a:cubicBezTo>
                      <a:pt x="2753295" y="508351"/>
                      <a:pt x="2755755" y="534589"/>
                      <a:pt x="2760674" y="560826"/>
                    </a:cubicBezTo>
                    <a:cubicBezTo>
                      <a:pt x="2772973" y="630519"/>
                      <a:pt x="2800850" y="690374"/>
                      <a:pt x="2868084" y="724810"/>
                    </a:cubicBezTo>
                    <a:cubicBezTo>
                      <a:pt x="2901701" y="742029"/>
                      <a:pt x="2917279" y="773186"/>
                      <a:pt x="2919739" y="810082"/>
                    </a:cubicBezTo>
                    <a:cubicBezTo>
                      <a:pt x="2920559" y="823201"/>
                      <a:pt x="2920559" y="836320"/>
                      <a:pt x="2920559" y="850258"/>
                    </a:cubicBezTo>
                    <a:cubicBezTo>
                      <a:pt x="2920559" y="910112"/>
                      <a:pt x="2878743" y="965867"/>
                      <a:pt x="2822168" y="983085"/>
                    </a:cubicBezTo>
                    <a:cubicBezTo>
                      <a:pt x="2798391" y="990465"/>
                      <a:pt x="2774613" y="997024"/>
                      <a:pt x="2750015" y="1002764"/>
                    </a:cubicBezTo>
                    <a:cubicBezTo>
                      <a:pt x="2562253" y="1049499"/>
                      <a:pt x="2393350" y="1134771"/>
                      <a:pt x="2241664" y="1252020"/>
                    </a:cubicBezTo>
                    <a:cubicBezTo>
                      <a:pt x="2155573" y="1318433"/>
                      <a:pt x="2067841" y="1382387"/>
                      <a:pt x="1972730" y="1436502"/>
                    </a:cubicBezTo>
                    <a:cubicBezTo>
                      <a:pt x="1890738" y="1483237"/>
                      <a:pt x="1812845" y="1537352"/>
                      <a:pt x="1739872" y="1598026"/>
                    </a:cubicBezTo>
                    <a:cubicBezTo>
                      <a:pt x="1719374" y="1615245"/>
                      <a:pt x="1705436" y="1636563"/>
                      <a:pt x="1699696" y="1662800"/>
                    </a:cubicBezTo>
                    <a:cubicBezTo>
                      <a:pt x="1680838" y="1752991"/>
                      <a:pt x="1695597" y="1835803"/>
                      <a:pt x="1751351" y="1910416"/>
                    </a:cubicBezTo>
                    <a:cubicBezTo>
                      <a:pt x="1784968" y="1956332"/>
                      <a:pt x="1823504" y="1997328"/>
                      <a:pt x="1864500" y="2036684"/>
                    </a:cubicBezTo>
                    <a:cubicBezTo>
                      <a:pt x="1941573" y="2109657"/>
                      <a:pt x="2012906" y="2190009"/>
                      <a:pt x="2104737" y="2244944"/>
                    </a:cubicBezTo>
                    <a:cubicBezTo>
                      <a:pt x="2171151" y="2284300"/>
                      <a:pt x="2217886" y="2339235"/>
                      <a:pt x="2253963" y="2404829"/>
                    </a:cubicBezTo>
                    <a:cubicBezTo>
                      <a:pt x="2268722" y="2431066"/>
                      <a:pt x="2282660" y="2457304"/>
                      <a:pt x="2298239" y="2482721"/>
                    </a:cubicBezTo>
                    <a:cubicBezTo>
                      <a:pt x="2322016" y="2521258"/>
                      <a:pt x="2347434" y="2558154"/>
                      <a:pt x="2383510" y="2585211"/>
                    </a:cubicBezTo>
                    <a:cubicBezTo>
                      <a:pt x="2410568" y="2604889"/>
                      <a:pt x="2437625" y="2623748"/>
                      <a:pt x="2460583" y="2648345"/>
                    </a:cubicBezTo>
                    <a:cubicBezTo>
                      <a:pt x="2470422" y="2658184"/>
                      <a:pt x="2481901" y="2663104"/>
                      <a:pt x="2495840" y="2664744"/>
                    </a:cubicBezTo>
                    <a:cubicBezTo>
                      <a:pt x="2522897" y="2668023"/>
                      <a:pt x="2527817" y="2676223"/>
                      <a:pt x="2514698" y="2700820"/>
                    </a:cubicBezTo>
                    <a:cubicBezTo>
                      <a:pt x="2495020" y="2737717"/>
                      <a:pt x="2473702" y="2774613"/>
                      <a:pt x="2452384" y="2811510"/>
                    </a:cubicBezTo>
                    <a:cubicBezTo>
                      <a:pt x="2381871" y="2932858"/>
                      <a:pt x="2345794" y="3062405"/>
                      <a:pt x="2360553" y="3205072"/>
                    </a:cubicBezTo>
                    <a:cubicBezTo>
                      <a:pt x="2365472" y="3256727"/>
                      <a:pt x="2374491" y="3307562"/>
                      <a:pt x="2401549" y="3352657"/>
                    </a:cubicBezTo>
                    <a:cubicBezTo>
                      <a:pt x="2426146" y="3394473"/>
                      <a:pt x="2425326" y="3432190"/>
                      <a:pt x="2399089" y="3473186"/>
                    </a:cubicBezTo>
                    <a:cubicBezTo>
                      <a:pt x="2349894" y="3549439"/>
                      <a:pt x="2316277" y="3633890"/>
                      <a:pt x="2285940" y="3719162"/>
                    </a:cubicBezTo>
                    <a:cubicBezTo>
                      <a:pt x="2231005" y="3874127"/>
                      <a:pt x="2175251" y="4029092"/>
                      <a:pt x="2108837" y="4179138"/>
                    </a:cubicBezTo>
                    <a:cubicBezTo>
                      <a:pt x="2076860" y="4251291"/>
                      <a:pt x="2039964" y="4270149"/>
                      <a:pt x="1962891" y="4257031"/>
                    </a:cubicBezTo>
                    <a:cubicBezTo>
                      <a:pt x="1924355" y="4250471"/>
                      <a:pt x="1887458" y="4237352"/>
                      <a:pt x="1851382" y="4222594"/>
                    </a:cubicBezTo>
                    <a:cubicBezTo>
                      <a:pt x="1755451" y="4184877"/>
                      <a:pt x="1656241" y="4172579"/>
                      <a:pt x="1555390" y="4189797"/>
                    </a:cubicBezTo>
                    <a:cubicBezTo>
                      <a:pt x="1396326" y="4216035"/>
                      <a:pt x="1242180" y="4263590"/>
                      <a:pt x="1085575" y="4302126"/>
                    </a:cubicBezTo>
                    <a:cubicBezTo>
                      <a:pt x="978986" y="4328363"/>
                      <a:pt x="870756" y="4344762"/>
                      <a:pt x="760887" y="4345582"/>
                    </a:cubicBezTo>
                    <a:cubicBezTo>
                      <a:pt x="739569" y="4345582"/>
                      <a:pt x="719071" y="4341482"/>
                      <a:pt x="701852" y="4328363"/>
                    </a:cubicBezTo>
                    <a:cubicBezTo>
                      <a:pt x="631339" y="4272609"/>
                      <a:pt x="560826" y="4217674"/>
                      <a:pt x="503432" y="4147981"/>
                    </a:cubicBezTo>
                    <a:cubicBezTo>
                      <a:pt x="466535" y="4102885"/>
                      <a:pt x="437838" y="4100425"/>
                      <a:pt x="396022" y="4142241"/>
                    </a:cubicBezTo>
                    <a:cubicBezTo>
                      <a:pt x="330428" y="4207015"/>
                      <a:pt x="277953" y="4281628"/>
                      <a:pt x="238597" y="4365260"/>
                    </a:cubicBezTo>
                    <a:cubicBezTo>
                      <a:pt x="223838" y="4396417"/>
                      <a:pt x="211540" y="4428394"/>
                      <a:pt x="212360" y="4462831"/>
                    </a:cubicBezTo>
                    <a:cubicBezTo>
                      <a:pt x="213179" y="4527605"/>
                      <a:pt x="187762" y="4579260"/>
                      <a:pt x="147586" y="4629275"/>
                    </a:cubicBezTo>
                    <a:cubicBezTo>
                      <a:pt x="83632" y="4709627"/>
                      <a:pt x="37716" y="4800638"/>
                      <a:pt x="12299" y="4901488"/>
                    </a:cubicBezTo>
                    <a:cubicBezTo>
                      <a:pt x="9019" y="4915427"/>
                      <a:pt x="9019" y="4931005"/>
                      <a:pt x="0" y="4943304"/>
                    </a:cubicBezTo>
                    <a:cubicBezTo>
                      <a:pt x="0" y="4990040"/>
                      <a:pt x="0" y="5036775"/>
                      <a:pt x="0" y="5082691"/>
                    </a:cubicBezTo>
                    <a:cubicBezTo>
                      <a:pt x="8199" y="5090890"/>
                      <a:pt x="7379" y="5102369"/>
                      <a:pt x="9839" y="5112208"/>
                    </a:cubicBezTo>
                    <a:cubicBezTo>
                      <a:pt x="16398" y="5136806"/>
                      <a:pt x="23778" y="5162223"/>
                      <a:pt x="38536" y="5183542"/>
                    </a:cubicBezTo>
                    <a:cubicBezTo>
                      <a:pt x="58214" y="5210599"/>
                      <a:pt x="104130" y="5225357"/>
                      <a:pt x="127088" y="5207319"/>
                    </a:cubicBezTo>
                    <a:cubicBezTo>
                      <a:pt x="176283" y="5168783"/>
                      <a:pt x="229578" y="5132706"/>
                      <a:pt x="250076" y="5067932"/>
                    </a:cubicBezTo>
                    <a:cubicBezTo>
                      <a:pt x="258275" y="5040875"/>
                      <a:pt x="269754" y="5015458"/>
                      <a:pt x="289432" y="4994139"/>
                    </a:cubicBezTo>
                    <a:cubicBezTo>
                      <a:pt x="377984" y="4896569"/>
                      <a:pt x="473094" y="4807198"/>
                      <a:pt x="570665" y="4719466"/>
                    </a:cubicBezTo>
                    <a:cubicBezTo>
                      <a:pt x="582144" y="4708807"/>
                      <a:pt x="595263" y="4699788"/>
                      <a:pt x="610841" y="4704707"/>
                    </a:cubicBezTo>
                    <a:cubicBezTo>
                      <a:pt x="650197" y="4716187"/>
                      <a:pt x="678895" y="4702248"/>
                      <a:pt x="701033" y="4671091"/>
                    </a:cubicBezTo>
                    <a:cubicBezTo>
                      <a:pt x="716611" y="4648953"/>
                      <a:pt x="738749" y="4640754"/>
                      <a:pt x="765806" y="4639114"/>
                    </a:cubicBezTo>
                    <a:cubicBezTo>
                      <a:pt x="921591" y="4631734"/>
                      <a:pt x="1076556" y="4638294"/>
                      <a:pt x="1231521" y="4652232"/>
                    </a:cubicBezTo>
                    <a:cubicBezTo>
                      <a:pt x="1357789" y="4663711"/>
                      <a:pt x="1483237" y="4664531"/>
                      <a:pt x="1609505" y="4651413"/>
                    </a:cubicBezTo>
                    <a:cubicBezTo>
                      <a:pt x="1698056" y="4642394"/>
                      <a:pt x="1787428" y="4636654"/>
                      <a:pt x="1875159" y="4649773"/>
                    </a:cubicBezTo>
                    <a:cubicBezTo>
                      <a:pt x="1939113" y="4659612"/>
                      <a:pt x="2003067" y="4671911"/>
                      <a:pt x="2066201" y="4686669"/>
                    </a:cubicBezTo>
                    <a:cubicBezTo>
                      <a:pt x="2180990" y="4712907"/>
                      <a:pt x="2275281" y="4677650"/>
                      <a:pt x="2356453" y="4596478"/>
                    </a:cubicBezTo>
                    <a:cubicBezTo>
                      <a:pt x="2399089" y="4553842"/>
                      <a:pt x="2437625" y="4507926"/>
                      <a:pt x="2472062" y="4459551"/>
                    </a:cubicBezTo>
                    <a:cubicBezTo>
                      <a:pt x="2510598" y="4405436"/>
                      <a:pt x="2554054" y="4357061"/>
                      <a:pt x="2604889" y="4314425"/>
                    </a:cubicBezTo>
                    <a:cubicBezTo>
                      <a:pt x="2679502" y="4252931"/>
                      <a:pt x="2749195" y="4186517"/>
                      <a:pt x="2800030" y="4102885"/>
                    </a:cubicBezTo>
                    <a:cubicBezTo>
                      <a:pt x="2812329" y="4083207"/>
                      <a:pt x="2827908" y="4065989"/>
                      <a:pt x="2842666" y="4047950"/>
                    </a:cubicBezTo>
                    <a:cubicBezTo>
                      <a:pt x="2870544" y="4013514"/>
                      <a:pt x="2896781" y="3979077"/>
                      <a:pt x="2913179" y="3937261"/>
                    </a:cubicBezTo>
                    <a:cubicBezTo>
                      <a:pt x="2923018" y="3912663"/>
                      <a:pt x="2928758" y="3911843"/>
                      <a:pt x="2948436" y="3929882"/>
                    </a:cubicBezTo>
                    <a:cubicBezTo>
                      <a:pt x="3050106" y="4025813"/>
                      <a:pt x="3155056" y="4117644"/>
                      <a:pt x="3249347" y="4220954"/>
                    </a:cubicBezTo>
                    <a:cubicBezTo>
                      <a:pt x="3286244" y="4261130"/>
                      <a:pt x="3323140" y="4302126"/>
                      <a:pt x="3370695" y="4330824"/>
                    </a:cubicBezTo>
                    <a:cubicBezTo>
                      <a:pt x="3401032" y="4348861"/>
                      <a:pt x="3426450" y="4372639"/>
                      <a:pt x="3446948" y="4401337"/>
                    </a:cubicBezTo>
                    <a:cubicBezTo>
                      <a:pt x="3474825" y="4439053"/>
                      <a:pt x="3504343" y="4474310"/>
                      <a:pt x="3537959" y="4507107"/>
                    </a:cubicBezTo>
                    <a:cubicBezTo>
                      <a:pt x="3562557" y="4531704"/>
                      <a:pt x="3577316" y="4561221"/>
                      <a:pt x="3587154" y="4595658"/>
                    </a:cubicBezTo>
                    <a:cubicBezTo>
                      <a:pt x="3606013" y="4666991"/>
                      <a:pt x="3610932" y="4739964"/>
                      <a:pt x="3615032" y="4812937"/>
                    </a:cubicBezTo>
                    <a:cubicBezTo>
                      <a:pt x="3624871" y="4980201"/>
                      <a:pt x="3669147" y="5138446"/>
                      <a:pt x="3749499" y="5286032"/>
                    </a:cubicBezTo>
                    <a:cubicBezTo>
                      <a:pt x="3797054" y="5373763"/>
                      <a:pt x="3855269" y="5454935"/>
                      <a:pt x="3911023" y="5537747"/>
                    </a:cubicBezTo>
                    <a:cubicBezTo>
                      <a:pt x="3988096" y="5652536"/>
                      <a:pt x="4055329" y="5773064"/>
                      <a:pt x="4116823" y="5896053"/>
                    </a:cubicBezTo>
                    <a:cubicBezTo>
                      <a:pt x="4127483" y="5918191"/>
                      <a:pt x="4135682" y="5939508"/>
                      <a:pt x="4126663" y="5964926"/>
                    </a:cubicBezTo>
                    <a:cubicBezTo>
                      <a:pt x="4102885" y="6033799"/>
                      <a:pt x="4117643" y="6095293"/>
                      <a:pt x="4166839" y="6146949"/>
                    </a:cubicBezTo>
                    <a:cubicBezTo>
                      <a:pt x="4206195" y="6187945"/>
                      <a:pt x="4232432" y="6236320"/>
                      <a:pt x="4254570" y="6287155"/>
                    </a:cubicBezTo>
                    <a:cubicBezTo>
                      <a:pt x="4261949" y="6302734"/>
                      <a:pt x="4268509" y="6319132"/>
                      <a:pt x="4276708" y="6334710"/>
                    </a:cubicBezTo>
                    <a:cubicBezTo>
                      <a:pt x="4295566" y="6368327"/>
                      <a:pt x="4346402" y="6391285"/>
                      <a:pt x="4378378" y="6381446"/>
                    </a:cubicBezTo>
                    <a:cubicBezTo>
                      <a:pt x="4464470" y="6355208"/>
                      <a:pt x="4532523" y="6301914"/>
                      <a:pt x="4594838" y="6239600"/>
                    </a:cubicBezTo>
                    <a:cubicBezTo>
                      <a:pt x="4602217" y="6232220"/>
                      <a:pt x="4607956" y="6224021"/>
                      <a:pt x="4609596" y="6214182"/>
                    </a:cubicBezTo>
                    <a:cubicBezTo>
                      <a:pt x="4613696" y="6176466"/>
                      <a:pt x="4639113" y="6160067"/>
                      <a:pt x="4671910" y="6153508"/>
                    </a:cubicBezTo>
                    <a:cubicBezTo>
                      <a:pt x="4718646" y="6144489"/>
                      <a:pt x="4756362" y="6119071"/>
                      <a:pt x="4793259" y="6092014"/>
                    </a:cubicBezTo>
                    <a:cubicBezTo>
                      <a:pt x="4853932" y="6047738"/>
                      <a:pt x="4909687" y="5998543"/>
                      <a:pt x="4964622" y="5947708"/>
                    </a:cubicBezTo>
                    <a:cubicBezTo>
                      <a:pt x="5025296" y="5891953"/>
                      <a:pt x="5053173" y="5820620"/>
                      <a:pt x="5070392" y="5743548"/>
                    </a:cubicBezTo>
                    <a:cubicBezTo>
                      <a:pt x="5082691" y="5695992"/>
                      <a:pt x="5074491" y="5654996"/>
                      <a:pt x="5056453" y="5614820"/>
                    </a:cubicBezTo>
                    <a:close/>
                    <a:moveTo>
                      <a:pt x="2626207" y="2308898"/>
                    </a:moveTo>
                    <a:cubicBezTo>
                      <a:pt x="2618008" y="2317097"/>
                      <a:pt x="2608989" y="2309718"/>
                      <a:pt x="2601610" y="2305618"/>
                    </a:cubicBezTo>
                    <a:cubicBezTo>
                      <a:pt x="2560613" y="2277741"/>
                      <a:pt x="2514698" y="2272821"/>
                      <a:pt x="2467962" y="2276101"/>
                    </a:cubicBezTo>
                    <a:cubicBezTo>
                      <a:pt x="2422047" y="2279381"/>
                      <a:pt x="2391710" y="2258063"/>
                      <a:pt x="2369572" y="2221986"/>
                    </a:cubicBezTo>
                    <a:cubicBezTo>
                      <a:pt x="2342514" y="2176891"/>
                      <a:pt x="2306438" y="2139174"/>
                      <a:pt x="2270361" y="2100638"/>
                    </a:cubicBezTo>
                    <a:cubicBezTo>
                      <a:pt x="2183450" y="2007987"/>
                      <a:pt x="2110477" y="1905497"/>
                      <a:pt x="2064561" y="1785788"/>
                    </a:cubicBezTo>
                    <a:cubicBezTo>
                      <a:pt x="2037504" y="1714455"/>
                      <a:pt x="2045703" y="1697237"/>
                      <a:pt x="2119496" y="1681658"/>
                    </a:cubicBezTo>
                    <a:cubicBezTo>
                      <a:pt x="2239204" y="1655421"/>
                      <a:pt x="2353173" y="1611965"/>
                      <a:pt x="2465503" y="1565229"/>
                    </a:cubicBezTo>
                    <a:cubicBezTo>
                      <a:pt x="2513058" y="1545551"/>
                      <a:pt x="2549135" y="1573429"/>
                      <a:pt x="2545855" y="1625904"/>
                    </a:cubicBezTo>
                    <a:cubicBezTo>
                      <a:pt x="2544215" y="1810386"/>
                      <a:pt x="2561433" y="1993228"/>
                      <a:pt x="2588491" y="2176071"/>
                    </a:cubicBezTo>
                    <a:cubicBezTo>
                      <a:pt x="2594230" y="2213787"/>
                      <a:pt x="2604069" y="2250684"/>
                      <a:pt x="2622928" y="2285120"/>
                    </a:cubicBezTo>
                    <a:cubicBezTo>
                      <a:pt x="2627847" y="2291680"/>
                      <a:pt x="2634406" y="2301519"/>
                      <a:pt x="2626207" y="2308898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8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1" dirty="0"/>
              </a:p>
            </p:txBody>
          </p:sp>
          <p:sp>
            <p:nvSpPr>
              <p:cNvPr id="23" name="Graphic 9">
                <a:extLst>
                  <a:ext uri="{FF2B5EF4-FFF2-40B4-BE49-F238E27FC236}">
                    <a16:creationId xmlns:a16="http://schemas.microsoft.com/office/drawing/2014/main" xmlns="" id="{ABC8986B-13AA-42B4-B541-B514961AD4D9}"/>
                  </a:ext>
                </a:extLst>
              </p:cNvPr>
              <p:cNvSpPr/>
              <p:nvPr/>
            </p:nvSpPr>
            <p:spPr>
              <a:xfrm rot="21195773">
                <a:off x="-326536" y="-2638725"/>
                <a:ext cx="4096813" cy="7203009"/>
              </a:xfrm>
              <a:custGeom>
                <a:avLst/>
                <a:gdLst>
                  <a:gd name="connsiteX0" fmla="*/ 1778413 w 1803170"/>
                  <a:gd name="connsiteY0" fmla="*/ 2671923 h 3170327"/>
                  <a:gd name="connsiteX1" fmla="*/ 1773979 w 1803170"/>
                  <a:gd name="connsiteY1" fmla="*/ 2666011 h 3170327"/>
                  <a:gd name="connsiteX2" fmla="*/ 1733704 w 1803170"/>
                  <a:gd name="connsiteY2" fmla="*/ 2614281 h 3170327"/>
                  <a:gd name="connsiteX3" fmla="*/ 1722619 w 1803170"/>
                  <a:gd name="connsiteY3" fmla="*/ 2580287 h 3170327"/>
                  <a:gd name="connsiteX4" fmla="*/ 1719663 w 1803170"/>
                  <a:gd name="connsiteY4" fmla="*/ 2545923 h 3170327"/>
                  <a:gd name="connsiteX5" fmla="*/ 1662390 w 1803170"/>
                  <a:gd name="connsiteY5" fmla="*/ 2443201 h 3170327"/>
                  <a:gd name="connsiteX6" fmla="*/ 1618789 w 1803170"/>
                  <a:gd name="connsiteY6" fmla="*/ 2436181 h 3170327"/>
                  <a:gd name="connsiteX7" fmla="*/ 1493527 w 1803170"/>
                  <a:gd name="connsiteY7" fmla="*/ 2489389 h 3170327"/>
                  <a:gd name="connsiteX8" fmla="*/ 1474313 w 1803170"/>
                  <a:gd name="connsiteY8" fmla="*/ 2488280 h 3170327"/>
                  <a:gd name="connsiteX9" fmla="*/ 1290301 w 1803170"/>
                  <a:gd name="connsiteY9" fmla="*/ 2371518 h 3170327"/>
                  <a:gd name="connsiteX10" fmla="*/ 1277369 w 1803170"/>
                  <a:gd name="connsiteY10" fmla="*/ 2361911 h 3170327"/>
                  <a:gd name="connsiteX11" fmla="*/ 1114788 w 1803170"/>
                  <a:gd name="connsiteY11" fmla="*/ 2253647 h 3170327"/>
                  <a:gd name="connsiteX12" fmla="*/ 989527 w 1803170"/>
                  <a:gd name="connsiteY12" fmla="*/ 2221131 h 3170327"/>
                  <a:gd name="connsiteX13" fmla="*/ 955163 w 1803170"/>
                  <a:gd name="connsiteY13" fmla="*/ 2199699 h 3170327"/>
                  <a:gd name="connsiteX14" fmla="*/ 914148 w 1803170"/>
                  <a:gd name="connsiteY14" fmla="*/ 2113975 h 3170327"/>
                  <a:gd name="connsiteX15" fmla="*/ 852072 w 1803170"/>
                  <a:gd name="connsiteY15" fmla="*/ 1843869 h 3170327"/>
                  <a:gd name="connsiteX16" fmla="*/ 842095 w 1803170"/>
                  <a:gd name="connsiteY16" fmla="*/ 1784010 h 3170327"/>
                  <a:gd name="connsiteX17" fmla="*/ 856506 w 1803170"/>
                  <a:gd name="connsiteY17" fmla="*/ 1768121 h 3170327"/>
                  <a:gd name="connsiteX18" fmla="*/ 918582 w 1803170"/>
                  <a:gd name="connsiteY18" fmla="*/ 1767751 h 3170327"/>
                  <a:gd name="connsiteX19" fmla="*/ 930406 w 1803170"/>
                  <a:gd name="connsiteY19" fmla="*/ 1756666 h 3170327"/>
                  <a:gd name="connsiteX20" fmla="*/ 936688 w 1803170"/>
                  <a:gd name="connsiteY20" fmla="*/ 1689047 h 3170327"/>
                  <a:gd name="connsiteX21" fmla="*/ 947034 w 1803170"/>
                  <a:gd name="connsiteY21" fmla="*/ 1585587 h 3170327"/>
                  <a:gd name="connsiteX22" fmla="*/ 847268 w 1803170"/>
                  <a:gd name="connsiteY22" fmla="*/ 1246014 h 3170327"/>
                  <a:gd name="connsiteX23" fmla="*/ 852811 w 1803170"/>
                  <a:gd name="connsiteY23" fmla="*/ 1229387 h 3170327"/>
                  <a:gd name="connsiteX24" fmla="*/ 1209750 w 1803170"/>
                  <a:gd name="connsiteY24" fmla="*/ 1056090 h 3170327"/>
                  <a:gd name="connsiteX25" fmla="*/ 1253721 w 1803170"/>
                  <a:gd name="connsiteY25" fmla="*/ 1015076 h 3170327"/>
                  <a:gd name="connsiteX26" fmla="*/ 1258894 w 1803170"/>
                  <a:gd name="connsiteY26" fmla="*/ 975908 h 3170327"/>
                  <a:gd name="connsiteX27" fmla="*/ 1217140 w 1803170"/>
                  <a:gd name="connsiteY27" fmla="*/ 903486 h 3170327"/>
                  <a:gd name="connsiteX28" fmla="*/ 1125503 w 1803170"/>
                  <a:gd name="connsiteY28" fmla="*/ 812958 h 3170327"/>
                  <a:gd name="connsiteX29" fmla="*/ 925972 w 1803170"/>
                  <a:gd name="connsiteY29" fmla="*/ 621925 h 3170327"/>
                  <a:gd name="connsiteX30" fmla="*/ 910084 w 1803170"/>
                  <a:gd name="connsiteY30" fmla="*/ 610471 h 3170327"/>
                  <a:gd name="connsiteX31" fmla="*/ 682470 w 1803170"/>
                  <a:gd name="connsiteY31" fmla="*/ 490013 h 3170327"/>
                  <a:gd name="connsiteX32" fmla="*/ 647368 w 1803170"/>
                  <a:gd name="connsiteY32" fmla="*/ 449368 h 3170327"/>
                  <a:gd name="connsiteX33" fmla="*/ 691708 w 1803170"/>
                  <a:gd name="connsiteY33" fmla="*/ 351080 h 3170327"/>
                  <a:gd name="connsiteX34" fmla="*/ 729028 w 1803170"/>
                  <a:gd name="connsiteY34" fmla="*/ 447890 h 3170327"/>
                  <a:gd name="connsiteX35" fmla="*/ 869808 w 1803170"/>
                  <a:gd name="connsiteY35" fmla="*/ 566870 h 3170327"/>
                  <a:gd name="connsiteX36" fmla="*/ 865743 w 1803170"/>
                  <a:gd name="connsiteY36" fmla="*/ 556893 h 3170327"/>
                  <a:gd name="connsiteX37" fmla="*/ 855397 w 1803170"/>
                  <a:gd name="connsiteY37" fmla="*/ 360318 h 3170327"/>
                  <a:gd name="connsiteX38" fmla="*/ 879784 w 1803170"/>
                  <a:gd name="connsiteY38" fmla="*/ 321520 h 3170327"/>
                  <a:gd name="connsiteX39" fmla="*/ 910453 w 1803170"/>
                  <a:gd name="connsiteY39" fmla="*/ 147115 h 3170327"/>
                  <a:gd name="connsiteX40" fmla="*/ 724963 w 1803170"/>
                  <a:gd name="connsiteY40" fmla="*/ 62130 h 3170327"/>
                  <a:gd name="connsiteX41" fmla="*/ 703162 w 1803170"/>
                  <a:gd name="connsiteY41" fmla="*/ 76171 h 3170327"/>
                  <a:gd name="connsiteX42" fmla="*/ 685796 w 1803170"/>
                  <a:gd name="connsiteY42" fmla="*/ 54740 h 3170327"/>
                  <a:gd name="connsiteX43" fmla="*/ 627045 w 1803170"/>
                  <a:gd name="connsiteY43" fmla="*/ 18898 h 3170327"/>
                  <a:gd name="connsiteX44" fmla="*/ 502153 w 1803170"/>
                  <a:gd name="connsiteY44" fmla="*/ 792 h 3170327"/>
                  <a:gd name="connsiteX45" fmla="*/ 402388 w 1803170"/>
                  <a:gd name="connsiteY45" fmla="*/ 70998 h 3170327"/>
                  <a:gd name="connsiteX46" fmla="*/ 400540 w 1803170"/>
                  <a:gd name="connsiteY46" fmla="*/ 105361 h 3170327"/>
                  <a:gd name="connsiteX47" fmla="*/ 397215 w 1803170"/>
                  <a:gd name="connsiteY47" fmla="*/ 114968 h 3170327"/>
                  <a:gd name="connsiteX48" fmla="*/ 377262 w 1803170"/>
                  <a:gd name="connsiteY48" fmla="*/ 150810 h 3170327"/>
                  <a:gd name="connsiteX49" fmla="*/ 375045 w 1803170"/>
                  <a:gd name="connsiteY49" fmla="*/ 216212 h 3170327"/>
                  <a:gd name="connsiteX50" fmla="*/ 357678 w 1803170"/>
                  <a:gd name="connsiteY50" fmla="*/ 283092 h 3170327"/>
                  <a:gd name="connsiteX51" fmla="*/ 353613 w 1803170"/>
                  <a:gd name="connsiteY51" fmla="*/ 289373 h 3170327"/>
                  <a:gd name="connsiteX52" fmla="*/ 363590 w 1803170"/>
                  <a:gd name="connsiteY52" fmla="*/ 321151 h 3170327"/>
                  <a:gd name="connsiteX53" fmla="*/ 374675 w 1803170"/>
                  <a:gd name="connsiteY53" fmla="*/ 338148 h 3170327"/>
                  <a:gd name="connsiteX54" fmla="*/ 376523 w 1803170"/>
                  <a:gd name="connsiteY54" fmla="*/ 414635 h 3170327"/>
                  <a:gd name="connsiteX55" fmla="*/ 405344 w 1803170"/>
                  <a:gd name="connsiteY55" fmla="*/ 441239 h 3170327"/>
                  <a:gd name="connsiteX56" fmla="*/ 455966 w 1803170"/>
                  <a:gd name="connsiteY56" fmla="*/ 442717 h 3170327"/>
                  <a:gd name="connsiteX57" fmla="*/ 467420 w 1803170"/>
                  <a:gd name="connsiteY57" fmla="*/ 447890 h 3170327"/>
                  <a:gd name="connsiteX58" fmla="*/ 446358 w 1803170"/>
                  <a:gd name="connsiteY58" fmla="*/ 523268 h 3170327"/>
                  <a:gd name="connsiteX59" fmla="*/ 420493 w 1803170"/>
                  <a:gd name="connsiteY59" fmla="*/ 531028 h 3170327"/>
                  <a:gd name="connsiteX60" fmla="*/ 267150 w 1803170"/>
                  <a:gd name="connsiteY60" fmla="*/ 651855 h 3170327"/>
                  <a:gd name="connsiteX61" fmla="*/ 254587 w 1803170"/>
                  <a:gd name="connsiteY61" fmla="*/ 713562 h 3170327"/>
                  <a:gd name="connsiteX62" fmla="*/ 247936 w 1803170"/>
                  <a:gd name="connsiteY62" fmla="*/ 720582 h 3170327"/>
                  <a:gd name="connsiteX63" fmla="*/ 190294 w 1803170"/>
                  <a:gd name="connsiteY63" fmla="*/ 734623 h 3170327"/>
                  <a:gd name="connsiteX64" fmla="*/ 136346 w 1803170"/>
                  <a:gd name="connsiteY64" fmla="*/ 778225 h 3170327"/>
                  <a:gd name="connsiteX65" fmla="*/ 128956 w 1803170"/>
                  <a:gd name="connsiteY65" fmla="*/ 797808 h 3170327"/>
                  <a:gd name="connsiteX66" fmla="*/ 142258 w 1803170"/>
                  <a:gd name="connsiteY66" fmla="*/ 1133316 h 3170327"/>
                  <a:gd name="connsiteX67" fmla="*/ 144475 w 1803170"/>
                  <a:gd name="connsiteY67" fmla="*/ 1144032 h 3170327"/>
                  <a:gd name="connsiteX68" fmla="*/ 179948 w 1803170"/>
                  <a:gd name="connsiteY68" fmla="*/ 1191328 h 3170327"/>
                  <a:gd name="connsiteX69" fmla="*/ 250522 w 1803170"/>
                  <a:gd name="connsiteY69" fmla="*/ 1184677 h 3170327"/>
                  <a:gd name="connsiteX70" fmla="*/ 258651 w 1803170"/>
                  <a:gd name="connsiteY70" fmla="*/ 1171005 h 3170327"/>
                  <a:gd name="connsiteX71" fmla="*/ 347701 w 1803170"/>
                  <a:gd name="connsiteY71" fmla="*/ 991427 h 3170327"/>
                  <a:gd name="connsiteX72" fmla="*/ 353983 w 1803170"/>
                  <a:gd name="connsiteY72" fmla="*/ 979973 h 3170327"/>
                  <a:gd name="connsiteX73" fmla="*/ 356569 w 1803170"/>
                  <a:gd name="connsiteY73" fmla="*/ 982559 h 3170327"/>
                  <a:gd name="connsiteX74" fmla="*/ 364699 w 1803170"/>
                  <a:gd name="connsiteY74" fmla="*/ 1000665 h 3170327"/>
                  <a:gd name="connsiteX75" fmla="*/ 429731 w 1803170"/>
                  <a:gd name="connsiteY75" fmla="*/ 1305874 h 3170327"/>
                  <a:gd name="connsiteX76" fmla="*/ 433056 w 1803170"/>
                  <a:gd name="connsiteY76" fmla="*/ 1427070 h 3170327"/>
                  <a:gd name="connsiteX77" fmla="*/ 492177 w 1803170"/>
                  <a:gd name="connsiteY77" fmla="*/ 1745581 h 3170327"/>
                  <a:gd name="connsiteX78" fmla="*/ 488851 w 1803170"/>
                  <a:gd name="connsiteY78" fmla="*/ 1769968 h 3170327"/>
                  <a:gd name="connsiteX79" fmla="*/ 338833 w 1803170"/>
                  <a:gd name="connsiteY79" fmla="*/ 2028250 h 3170327"/>
                  <a:gd name="connsiteX80" fmla="*/ 294124 w 1803170"/>
                  <a:gd name="connsiteY80" fmla="*/ 2101042 h 3170327"/>
                  <a:gd name="connsiteX81" fmla="*/ 290059 w 1803170"/>
                  <a:gd name="connsiteY81" fmla="*/ 2290967 h 3170327"/>
                  <a:gd name="connsiteX82" fmla="*/ 294493 w 1803170"/>
                  <a:gd name="connsiteY82" fmla="*/ 2307224 h 3170327"/>
                  <a:gd name="connsiteX83" fmla="*/ 299666 w 1803170"/>
                  <a:gd name="connsiteY83" fmla="*/ 2695941 h 3170327"/>
                  <a:gd name="connsiteX84" fmla="*/ 266041 w 1803170"/>
                  <a:gd name="connsiteY84" fmla="*/ 2919859 h 3170327"/>
                  <a:gd name="connsiteX85" fmla="*/ 250153 w 1803170"/>
                  <a:gd name="connsiteY85" fmla="*/ 2935748 h 3170327"/>
                  <a:gd name="connsiteX86" fmla="*/ 225027 w 1803170"/>
                  <a:gd name="connsiteY86" fmla="*/ 2947202 h 3170327"/>
                  <a:gd name="connsiteX87" fmla="*/ 157777 w 1803170"/>
                  <a:gd name="connsiteY87" fmla="*/ 2997454 h 3170327"/>
                  <a:gd name="connsiteX88" fmla="*/ 64293 w 1803170"/>
                  <a:gd name="connsiteY88" fmla="*/ 3011496 h 3170327"/>
                  <a:gd name="connsiteX89" fmla="*/ 0 w 1803170"/>
                  <a:gd name="connsiteY89" fmla="*/ 3036622 h 3170327"/>
                  <a:gd name="connsiteX90" fmla="*/ 0 w 1803170"/>
                  <a:gd name="connsiteY90" fmla="*/ 3058792 h 3170327"/>
                  <a:gd name="connsiteX91" fmla="*/ 7760 w 1803170"/>
                  <a:gd name="connsiteY91" fmla="*/ 3080962 h 3170327"/>
                  <a:gd name="connsiteX92" fmla="*/ 62076 w 1803170"/>
                  <a:gd name="connsiteY92" fmla="*/ 3130475 h 3170327"/>
                  <a:gd name="connsiteX93" fmla="*/ 169232 w 1803170"/>
                  <a:gd name="connsiteY93" fmla="*/ 3143408 h 3170327"/>
                  <a:gd name="connsiteX94" fmla="*/ 229830 w 1803170"/>
                  <a:gd name="connsiteY94" fmla="*/ 3154493 h 3170327"/>
                  <a:gd name="connsiteX95" fmla="*/ 272693 w 1803170"/>
                  <a:gd name="connsiteY95" fmla="*/ 3170751 h 3170327"/>
                  <a:gd name="connsiteX96" fmla="*/ 284517 w 1803170"/>
                  <a:gd name="connsiteY96" fmla="*/ 3172968 h 3170327"/>
                  <a:gd name="connsiteX97" fmla="*/ 336616 w 1803170"/>
                  <a:gd name="connsiteY97" fmla="*/ 3172968 h 3170327"/>
                  <a:gd name="connsiteX98" fmla="*/ 356200 w 1803170"/>
                  <a:gd name="connsiteY98" fmla="*/ 3166317 h 3170327"/>
                  <a:gd name="connsiteX99" fmla="*/ 404235 w 1803170"/>
                  <a:gd name="connsiteY99" fmla="*/ 3110892 h 3170327"/>
                  <a:gd name="connsiteX100" fmla="*/ 396845 w 1803170"/>
                  <a:gd name="connsiteY100" fmla="*/ 2988217 h 3170327"/>
                  <a:gd name="connsiteX101" fmla="*/ 395367 w 1803170"/>
                  <a:gd name="connsiteY101" fmla="*/ 2966416 h 3170327"/>
                  <a:gd name="connsiteX102" fmla="*/ 437860 w 1803170"/>
                  <a:gd name="connsiteY102" fmla="*/ 2785730 h 3170327"/>
                  <a:gd name="connsiteX103" fmla="*/ 480722 w 1803170"/>
                  <a:gd name="connsiteY103" fmla="*/ 2459459 h 3170327"/>
                  <a:gd name="connsiteX104" fmla="*/ 472593 w 1803170"/>
                  <a:gd name="connsiteY104" fmla="*/ 2235172 h 3170327"/>
                  <a:gd name="connsiteX105" fmla="*/ 479614 w 1803170"/>
                  <a:gd name="connsiteY105" fmla="*/ 2216696 h 3170327"/>
                  <a:gd name="connsiteX106" fmla="*/ 602288 w 1803170"/>
                  <a:gd name="connsiteY106" fmla="*/ 2099195 h 3170327"/>
                  <a:gd name="connsiteX107" fmla="*/ 617068 w 1803170"/>
                  <a:gd name="connsiteY107" fmla="*/ 2100673 h 3170327"/>
                  <a:gd name="connsiteX108" fmla="*/ 730136 w 1803170"/>
                  <a:gd name="connsiteY108" fmla="*/ 2281359 h 3170327"/>
                  <a:gd name="connsiteX109" fmla="*/ 736418 w 1803170"/>
                  <a:gd name="connsiteY109" fmla="*/ 2297248 h 3170327"/>
                  <a:gd name="connsiteX110" fmla="*/ 823990 w 1803170"/>
                  <a:gd name="connsiteY110" fmla="*/ 2394427 h 3170327"/>
                  <a:gd name="connsiteX111" fmla="*/ 882371 w 1803170"/>
                  <a:gd name="connsiteY111" fmla="*/ 2404034 h 3170327"/>
                  <a:gd name="connsiteX112" fmla="*/ 896782 w 1803170"/>
                  <a:gd name="connsiteY112" fmla="*/ 2406251 h 3170327"/>
                  <a:gd name="connsiteX113" fmla="*/ 1108506 w 1803170"/>
                  <a:gd name="connsiteY113" fmla="*/ 2493823 h 3170327"/>
                  <a:gd name="connsiteX114" fmla="*/ 1173908 w 1803170"/>
                  <a:gd name="connsiteY114" fmla="*/ 2516363 h 3170327"/>
                  <a:gd name="connsiteX115" fmla="*/ 1247439 w 1803170"/>
                  <a:gd name="connsiteY115" fmla="*/ 2537424 h 3170327"/>
                  <a:gd name="connsiteX116" fmla="*/ 1496483 w 1803170"/>
                  <a:gd name="connsiteY116" fmla="*/ 2664164 h 3170327"/>
                  <a:gd name="connsiteX117" fmla="*/ 1504982 w 1803170"/>
                  <a:gd name="connsiteY117" fmla="*/ 2672662 h 3170327"/>
                  <a:gd name="connsiteX118" fmla="*/ 1588489 w 1803170"/>
                  <a:gd name="connsiteY118" fmla="*/ 2732522 h 3170327"/>
                  <a:gd name="connsiteX119" fmla="*/ 1711164 w 1803170"/>
                  <a:gd name="connsiteY119" fmla="*/ 2834873 h 3170327"/>
                  <a:gd name="connsiteX120" fmla="*/ 1732226 w 1803170"/>
                  <a:gd name="connsiteY120" fmla="*/ 2871085 h 3170327"/>
                  <a:gd name="connsiteX121" fmla="*/ 1758830 w 1803170"/>
                  <a:gd name="connsiteY121" fmla="*/ 2892885 h 3170327"/>
                  <a:gd name="connsiteX122" fmla="*/ 1781739 w 1803170"/>
                  <a:gd name="connsiteY122" fmla="*/ 2884756 h 3170327"/>
                  <a:gd name="connsiteX123" fmla="*/ 1796519 w 1803170"/>
                  <a:gd name="connsiteY123" fmla="*/ 2849653 h 3170327"/>
                  <a:gd name="connsiteX124" fmla="*/ 1778413 w 1803170"/>
                  <a:gd name="connsiteY124" fmla="*/ 2671923 h 3170327"/>
                  <a:gd name="connsiteX125" fmla="*/ 743808 w 1803170"/>
                  <a:gd name="connsiteY125" fmla="*/ 261661 h 3170327"/>
                  <a:gd name="connsiteX126" fmla="*/ 734940 w 1803170"/>
                  <a:gd name="connsiteY126" fmla="*/ 130488 h 3170327"/>
                  <a:gd name="connsiteX127" fmla="*/ 743808 w 1803170"/>
                  <a:gd name="connsiteY127" fmla="*/ 261661 h 3170327"/>
                  <a:gd name="connsiteX128" fmla="*/ 835814 w 1803170"/>
                  <a:gd name="connsiteY128" fmla="*/ 1132208 h 3170327"/>
                  <a:gd name="connsiteX129" fmla="*/ 877198 w 1803170"/>
                  <a:gd name="connsiteY129" fmla="*/ 881316 h 3170327"/>
                  <a:gd name="connsiteX130" fmla="*/ 898260 w 1803170"/>
                  <a:gd name="connsiteY130" fmla="*/ 835498 h 3170327"/>
                  <a:gd name="connsiteX131" fmla="*/ 911931 w 1803170"/>
                  <a:gd name="connsiteY131" fmla="*/ 832542 h 3170327"/>
                  <a:gd name="connsiteX132" fmla="*/ 1091509 w 1803170"/>
                  <a:gd name="connsiteY132" fmla="*/ 951152 h 3170327"/>
                  <a:gd name="connsiteX133" fmla="*/ 1094465 w 1803170"/>
                  <a:gd name="connsiteY133" fmla="*/ 961867 h 3170327"/>
                  <a:gd name="connsiteX134" fmla="*/ 887544 w 1803170"/>
                  <a:gd name="connsiteY134" fmla="*/ 1122231 h 3170327"/>
                  <a:gd name="connsiteX135" fmla="*/ 843943 w 1803170"/>
                  <a:gd name="connsiteY135" fmla="*/ 1136272 h 3170327"/>
                  <a:gd name="connsiteX136" fmla="*/ 835814 w 1803170"/>
                  <a:gd name="connsiteY136" fmla="*/ 1132208 h 3170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1803170" h="3170327">
                    <a:moveTo>
                      <a:pt x="1778413" y="2671923"/>
                    </a:moveTo>
                    <a:cubicBezTo>
                      <a:pt x="1777305" y="2669706"/>
                      <a:pt x="1775827" y="2667859"/>
                      <a:pt x="1773979" y="2666011"/>
                    </a:cubicBezTo>
                    <a:cubicBezTo>
                      <a:pt x="1759199" y="2649753"/>
                      <a:pt x="1746636" y="2632017"/>
                      <a:pt x="1733704" y="2614281"/>
                    </a:cubicBezTo>
                    <a:cubicBezTo>
                      <a:pt x="1726314" y="2603935"/>
                      <a:pt x="1721880" y="2593589"/>
                      <a:pt x="1722619" y="2580287"/>
                    </a:cubicBezTo>
                    <a:cubicBezTo>
                      <a:pt x="1723358" y="2568832"/>
                      <a:pt x="1721880" y="2557008"/>
                      <a:pt x="1719663" y="2545923"/>
                    </a:cubicBezTo>
                    <a:cubicBezTo>
                      <a:pt x="1712273" y="2505278"/>
                      <a:pt x="1695645" y="2469805"/>
                      <a:pt x="1662390" y="2443201"/>
                    </a:cubicBezTo>
                    <a:cubicBezTo>
                      <a:pt x="1649088" y="2432855"/>
                      <a:pt x="1635786" y="2429530"/>
                      <a:pt x="1618789" y="2436181"/>
                    </a:cubicBezTo>
                    <a:cubicBezTo>
                      <a:pt x="1576296" y="2452808"/>
                      <a:pt x="1534912" y="2470914"/>
                      <a:pt x="1493527" y="2489389"/>
                    </a:cubicBezTo>
                    <a:cubicBezTo>
                      <a:pt x="1486507" y="2492715"/>
                      <a:pt x="1481334" y="2492715"/>
                      <a:pt x="1474313" y="2488280"/>
                    </a:cubicBezTo>
                    <a:cubicBezTo>
                      <a:pt x="1412976" y="2449113"/>
                      <a:pt x="1351639" y="2410316"/>
                      <a:pt x="1290301" y="2371518"/>
                    </a:cubicBezTo>
                    <a:cubicBezTo>
                      <a:pt x="1285867" y="2368562"/>
                      <a:pt x="1281064" y="2365606"/>
                      <a:pt x="1277369" y="2361911"/>
                    </a:cubicBezTo>
                    <a:cubicBezTo>
                      <a:pt x="1232289" y="2312028"/>
                      <a:pt x="1176125" y="2279142"/>
                      <a:pt x="1114788" y="2253647"/>
                    </a:cubicBezTo>
                    <a:cubicBezTo>
                      <a:pt x="1074512" y="2237019"/>
                      <a:pt x="1032389" y="2227042"/>
                      <a:pt x="989527" y="2221131"/>
                    </a:cubicBezTo>
                    <a:cubicBezTo>
                      <a:pt x="975485" y="2219283"/>
                      <a:pt x="964031" y="2214849"/>
                      <a:pt x="955163" y="2199699"/>
                    </a:cubicBezTo>
                    <a:cubicBezTo>
                      <a:pt x="938905" y="2171987"/>
                      <a:pt x="924864" y="2143904"/>
                      <a:pt x="914148" y="2113975"/>
                    </a:cubicBezTo>
                    <a:cubicBezTo>
                      <a:pt x="883479" y="2026403"/>
                      <a:pt x="866482" y="1935505"/>
                      <a:pt x="852072" y="1843869"/>
                    </a:cubicBezTo>
                    <a:cubicBezTo>
                      <a:pt x="849116" y="1823916"/>
                      <a:pt x="844682" y="1803963"/>
                      <a:pt x="842095" y="1784010"/>
                    </a:cubicBezTo>
                    <a:cubicBezTo>
                      <a:pt x="840248" y="1769968"/>
                      <a:pt x="842834" y="1768121"/>
                      <a:pt x="856506" y="1768121"/>
                    </a:cubicBezTo>
                    <a:cubicBezTo>
                      <a:pt x="877198" y="1767751"/>
                      <a:pt x="897890" y="1767382"/>
                      <a:pt x="918582" y="1767751"/>
                    </a:cubicBezTo>
                    <a:cubicBezTo>
                      <a:pt x="927081" y="1767751"/>
                      <a:pt x="930037" y="1764795"/>
                      <a:pt x="930406" y="1756666"/>
                    </a:cubicBezTo>
                    <a:cubicBezTo>
                      <a:pt x="931884" y="1734127"/>
                      <a:pt x="931515" y="1711218"/>
                      <a:pt x="936688" y="1689047"/>
                    </a:cubicBezTo>
                    <a:cubicBezTo>
                      <a:pt x="944817" y="1655053"/>
                      <a:pt x="947403" y="1620690"/>
                      <a:pt x="947034" y="1585587"/>
                    </a:cubicBezTo>
                    <a:cubicBezTo>
                      <a:pt x="945556" y="1462912"/>
                      <a:pt x="907867" y="1351323"/>
                      <a:pt x="847268" y="1246014"/>
                    </a:cubicBezTo>
                    <a:cubicBezTo>
                      <a:pt x="841726" y="1236407"/>
                      <a:pt x="841726" y="1233451"/>
                      <a:pt x="852811" y="1229387"/>
                    </a:cubicBezTo>
                    <a:cubicBezTo>
                      <a:pt x="978072" y="1185047"/>
                      <a:pt x="1096313" y="1125187"/>
                      <a:pt x="1209750" y="1056090"/>
                    </a:cubicBezTo>
                    <a:cubicBezTo>
                      <a:pt x="1227116" y="1045375"/>
                      <a:pt x="1243005" y="1032812"/>
                      <a:pt x="1253721" y="1015076"/>
                    </a:cubicBezTo>
                    <a:cubicBezTo>
                      <a:pt x="1261111" y="1002882"/>
                      <a:pt x="1264436" y="989580"/>
                      <a:pt x="1258894" y="975908"/>
                    </a:cubicBezTo>
                    <a:cubicBezTo>
                      <a:pt x="1248917" y="949674"/>
                      <a:pt x="1235984" y="924917"/>
                      <a:pt x="1217140" y="903486"/>
                    </a:cubicBezTo>
                    <a:cubicBezTo>
                      <a:pt x="1189058" y="870600"/>
                      <a:pt x="1158758" y="839932"/>
                      <a:pt x="1125503" y="812958"/>
                    </a:cubicBezTo>
                    <a:cubicBezTo>
                      <a:pt x="1053820" y="754577"/>
                      <a:pt x="988418" y="689914"/>
                      <a:pt x="925972" y="621925"/>
                    </a:cubicBezTo>
                    <a:cubicBezTo>
                      <a:pt x="921538" y="616752"/>
                      <a:pt x="915996" y="613427"/>
                      <a:pt x="910084" y="610471"/>
                    </a:cubicBezTo>
                    <a:cubicBezTo>
                      <a:pt x="834336" y="570195"/>
                      <a:pt x="758588" y="529180"/>
                      <a:pt x="682470" y="490013"/>
                    </a:cubicBezTo>
                    <a:cubicBezTo>
                      <a:pt x="664365" y="480776"/>
                      <a:pt x="654019" y="467473"/>
                      <a:pt x="647368" y="449368"/>
                    </a:cubicBezTo>
                    <a:cubicBezTo>
                      <a:pt x="630740" y="403550"/>
                      <a:pt x="645520" y="369925"/>
                      <a:pt x="691708" y="351080"/>
                    </a:cubicBezTo>
                    <a:cubicBezTo>
                      <a:pt x="692816" y="387661"/>
                      <a:pt x="707596" y="419069"/>
                      <a:pt x="729028" y="447890"/>
                    </a:cubicBezTo>
                    <a:cubicBezTo>
                      <a:pt x="766717" y="498142"/>
                      <a:pt x="816600" y="534353"/>
                      <a:pt x="869808" y="566870"/>
                    </a:cubicBezTo>
                    <a:cubicBezTo>
                      <a:pt x="872025" y="561327"/>
                      <a:pt x="868330" y="559480"/>
                      <a:pt x="865743" y="556893"/>
                    </a:cubicBezTo>
                    <a:cubicBezTo>
                      <a:pt x="806623" y="496295"/>
                      <a:pt x="812535" y="421655"/>
                      <a:pt x="855397" y="360318"/>
                    </a:cubicBezTo>
                    <a:cubicBezTo>
                      <a:pt x="864265" y="347755"/>
                      <a:pt x="872394" y="334822"/>
                      <a:pt x="879784" y="321520"/>
                    </a:cubicBezTo>
                    <a:cubicBezTo>
                      <a:pt x="908975" y="266834"/>
                      <a:pt x="922647" y="209191"/>
                      <a:pt x="910453" y="147115"/>
                    </a:cubicBezTo>
                    <a:cubicBezTo>
                      <a:pt x="892347" y="54370"/>
                      <a:pt x="802559" y="12986"/>
                      <a:pt x="724963" y="62130"/>
                    </a:cubicBezTo>
                    <a:cubicBezTo>
                      <a:pt x="717204" y="66933"/>
                      <a:pt x="708335" y="77649"/>
                      <a:pt x="703162" y="76171"/>
                    </a:cubicBezTo>
                    <a:cubicBezTo>
                      <a:pt x="695772" y="73954"/>
                      <a:pt x="690969" y="62869"/>
                      <a:pt x="685796" y="54740"/>
                    </a:cubicBezTo>
                    <a:cubicBezTo>
                      <a:pt x="672124" y="32939"/>
                      <a:pt x="652541" y="22223"/>
                      <a:pt x="627045" y="18898"/>
                    </a:cubicBezTo>
                    <a:cubicBezTo>
                      <a:pt x="585291" y="12986"/>
                      <a:pt x="543907" y="6704"/>
                      <a:pt x="502153" y="792"/>
                    </a:cubicBezTo>
                    <a:cubicBezTo>
                      <a:pt x="457074" y="-5489"/>
                      <a:pt x="411256" y="26288"/>
                      <a:pt x="402388" y="70998"/>
                    </a:cubicBezTo>
                    <a:cubicBezTo>
                      <a:pt x="400171" y="82452"/>
                      <a:pt x="399432" y="93907"/>
                      <a:pt x="400540" y="105361"/>
                    </a:cubicBezTo>
                    <a:cubicBezTo>
                      <a:pt x="400910" y="109056"/>
                      <a:pt x="401279" y="112382"/>
                      <a:pt x="397215" y="114968"/>
                    </a:cubicBezTo>
                    <a:cubicBezTo>
                      <a:pt x="384652" y="123467"/>
                      <a:pt x="380218" y="136769"/>
                      <a:pt x="377262" y="150810"/>
                    </a:cubicBezTo>
                    <a:cubicBezTo>
                      <a:pt x="372458" y="172611"/>
                      <a:pt x="370980" y="194781"/>
                      <a:pt x="375045" y="216212"/>
                    </a:cubicBezTo>
                    <a:cubicBezTo>
                      <a:pt x="380218" y="242077"/>
                      <a:pt x="372458" y="263139"/>
                      <a:pt x="357678" y="283092"/>
                    </a:cubicBezTo>
                    <a:cubicBezTo>
                      <a:pt x="356200" y="284939"/>
                      <a:pt x="355091" y="287156"/>
                      <a:pt x="353613" y="289373"/>
                    </a:cubicBezTo>
                    <a:cubicBezTo>
                      <a:pt x="339572" y="311913"/>
                      <a:pt x="339203" y="312283"/>
                      <a:pt x="363590" y="321151"/>
                    </a:cubicBezTo>
                    <a:cubicBezTo>
                      <a:pt x="372828" y="324476"/>
                      <a:pt x="375414" y="328541"/>
                      <a:pt x="374675" y="338148"/>
                    </a:cubicBezTo>
                    <a:cubicBezTo>
                      <a:pt x="372458" y="363643"/>
                      <a:pt x="371350" y="389509"/>
                      <a:pt x="376523" y="414635"/>
                    </a:cubicBezTo>
                    <a:cubicBezTo>
                      <a:pt x="380587" y="434218"/>
                      <a:pt x="385760" y="438652"/>
                      <a:pt x="405344" y="441239"/>
                    </a:cubicBezTo>
                    <a:cubicBezTo>
                      <a:pt x="422341" y="443456"/>
                      <a:pt x="438968" y="443456"/>
                      <a:pt x="455966" y="442717"/>
                    </a:cubicBezTo>
                    <a:cubicBezTo>
                      <a:pt x="460769" y="442347"/>
                      <a:pt x="464095" y="443086"/>
                      <a:pt x="467420" y="447890"/>
                    </a:cubicBezTo>
                    <a:cubicBezTo>
                      <a:pt x="486634" y="477820"/>
                      <a:pt x="478505" y="507749"/>
                      <a:pt x="446358" y="523268"/>
                    </a:cubicBezTo>
                    <a:cubicBezTo>
                      <a:pt x="438229" y="527333"/>
                      <a:pt x="429731" y="529919"/>
                      <a:pt x="420493" y="531028"/>
                    </a:cubicBezTo>
                    <a:cubicBezTo>
                      <a:pt x="345115" y="540635"/>
                      <a:pt x="293015" y="579433"/>
                      <a:pt x="267150" y="651855"/>
                    </a:cubicBezTo>
                    <a:cubicBezTo>
                      <a:pt x="260129" y="671808"/>
                      <a:pt x="256434" y="692500"/>
                      <a:pt x="254587" y="713562"/>
                    </a:cubicBezTo>
                    <a:cubicBezTo>
                      <a:pt x="254217" y="717626"/>
                      <a:pt x="255326" y="722060"/>
                      <a:pt x="247936" y="720582"/>
                    </a:cubicBezTo>
                    <a:cubicBezTo>
                      <a:pt x="226505" y="716148"/>
                      <a:pt x="208030" y="724647"/>
                      <a:pt x="190294" y="734623"/>
                    </a:cubicBezTo>
                    <a:cubicBezTo>
                      <a:pt x="170340" y="746448"/>
                      <a:pt x="152974" y="761597"/>
                      <a:pt x="136346" y="778225"/>
                    </a:cubicBezTo>
                    <a:cubicBezTo>
                      <a:pt x="130434" y="784137"/>
                      <a:pt x="128587" y="790049"/>
                      <a:pt x="128956" y="797808"/>
                    </a:cubicBezTo>
                    <a:cubicBezTo>
                      <a:pt x="133760" y="909768"/>
                      <a:pt x="137824" y="1021357"/>
                      <a:pt x="142258" y="1133316"/>
                    </a:cubicBezTo>
                    <a:cubicBezTo>
                      <a:pt x="142258" y="1137011"/>
                      <a:pt x="142628" y="1140706"/>
                      <a:pt x="144475" y="1144032"/>
                    </a:cubicBezTo>
                    <a:cubicBezTo>
                      <a:pt x="154082" y="1161398"/>
                      <a:pt x="164798" y="1178026"/>
                      <a:pt x="179948" y="1191328"/>
                    </a:cubicBezTo>
                    <a:cubicBezTo>
                      <a:pt x="204704" y="1213129"/>
                      <a:pt x="230200" y="1210912"/>
                      <a:pt x="250522" y="1184677"/>
                    </a:cubicBezTo>
                    <a:cubicBezTo>
                      <a:pt x="253848" y="1180613"/>
                      <a:pt x="256434" y="1175809"/>
                      <a:pt x="258651" y="1171005"/>
                    </a:cubicBezTo>
                    <a:cubicBezTo>
                      <a:pt x="288581" y="1111146"/>
                      <a:pt x="318141" y="1051287"/>
                      <a:pt x="347701" y="991427"/>
                    </a:cubicBezTo>
                    <a:cubicBezTo>
                      <a:pt x="349549" y="987732"/>
                      <a:pt x="351766" y="984037"/>
                      <a:pt x="353983" y="979973"/>
                    </a:cubicBezTo>
                    <a:cubicBezTo>
                      <a:pt x="355461" y="981451"/>
                      <a:pt x="356200" y="981820"/>
                      <a:pt x="356569" y="982559"/>
                    </a:cubicBezTo>
                    <a:cubicBezTo>
                      <a:pt x="359156" y="988471"/>
                      <a:pt x="362112" y="994383"/>
                      <a:pt x="364699" y="1000665"/>
                    </a:cubicBezTo>
                    <a:cubicBezTo>
                      <a:pt x="404974" y="1098583"/>
                      <a:pt x="421232" y="1201305"/>
                      <a:pt x="429731" y="1305874"/>
                    </a:cubicBezTo>
                    <a:cubicBezTo>
                      <a:pt x="433056" y="1346150"/>
                      <a:pt x="430100" y="1386795"/>
                      <a:pt x="433056" y="1427070"/>
                    </a:cubicBezTo>
                    <a:cubicBezTo>
                      <a:pt x="440446" y="1535704"/>
                      <a:pt x="462986" y="1641012"/>
                      <a:pt x="492177" y="1745581"/>
                    </a:cubicBezTo>
                    <a:cubicBezTo>
                      <a:pt x="494763" y="1754819"/>
                      <a:pt x="493655" y="1761839"/>
                      <a:pt x="488851" y="1769968"/>
                    </a:cubicBezTo>
                    <a:cubicBezTo>
                      <a:pt x="438599" y="1856062"/>
                      <a:pt x="389086" y="1942156"/>
                      <a:pt x="338833" y="2028250"/>
                    </a:cubicBezTo>
                    <a:cubicBezTo>
                      <a:pt x="324423" y="2052638"/>
                      <a:pt x="311121" y="2077764"/>
                      <a:pt x="294124" y="2101042"/>
                    </a:cubicBezTo>
                    <a:cubicBezTo>
                      <a:pt x="249044" y="2162380"/>
                      <a:pt x="247936" y="2226304"/>
                      <a:pt x="290059" y="2290967"/>
                    </a:cubicBezTo>
                    <a:cubicBezTo>
                      <a:pt x="293385" y="2296139"/>
                      <a:pt x="294124" y="2301682"/>
                      <a:pt x="294493" y="2307224"/>
                    </a:cubicBezTo>
                    <a:cubicBezTo>
                      <a:pt x="305948" y="2436550"/>
                      <a:pt x="309273" y="2566246"/>
                      <a:pt x="299666" y="2695941"/>
                    </a:cubicBezTo>
                    <a:cubicBezTo>
                      <a:pt x="294124" y="2771319"/>
                      <a:pt x="284517" y="2846328"/>
                      <a:pt x="266041" y="2919859"/>
                    </a:cubicBezTo>
                    <a:cubicBezTo>
                      <a:pt x="263824" y="2929096"/>
                      <a:pt x="259390" y="2933161"/>
                      <a:pt x="250153" y="2935748"/>
                    </a:cubicBezTo>
                    <a:cubicBezTo>
                      <a:pt x="241285" y="2938334"/>
                      <a:pt x="231308" y="2937965"/>
                      <a:pt x="225027" y="2947202"/>
                    </a:cubicBezTo>
                    <a:cubicBezTo>
                      <a:pt x="208769" y="2971959"/>
                      <a:pt x="185121" y="2987478"/>
                      <a:pt x="157777" y="2997454"/>
                    </a:cubicBezTo>
                    <a:cubicBezTo>
                      <a:pt x="127478" y="3008539"/>
                      <a:pt x="96440" y="3013343"/>
                      <a:pt x="64293" y="3011496"/>
                    </a:cubicBezTo>
                    <a:cubicBezTo>
                      <a:pt x="39167" y="3010387"/>
                      <a:pt x="15519" y="3012604"/>
                      <a:pt x="0" y="3036622"/>
                    </a:cubicBezTo>
                    <a:cubicBezTo>
                      <a:pt x="0" y="3044012"/>
                      <a:pt x="0" y="3051402"/>
                      <a:pt x="0" y="3058792"/>
                    </a:cubicBezTo>
                    <a:cubicBezTo>
                      <a:pt x="3326" y="3065812"/>
                      <a:pt x="2956" y="3074311"/>
                      <a:pt x="7760" y="3080962"/>
                    </a:cubicBezTo>
                    <a:cubicBezTo>
                      <a:pt x="22909" y="3100915"/>
                      <a:pt x="39906" y="3118282"/>
                      <a:pt x="62076" y="3130475"/>
                    </a:cubicBezTo>
                    <a:cubicBezTo>
                      <a:pt x="96071" y="3148581"/>
                      <a:pt x="131912" y="3154862"/>
                      <a:pt x="169232" y="3143408"/>
                    </a:cubicBezTo>
                    <a:cubicBezTo>
                      <a:pt x="191402" y="3136757"/>
                      <a:pt x="212464" y="3139713"/>
                      <a:pt x="229830" y="3154493"/>
                    </a:cubicBezTo>
                    <a:cubicBezTo>
                      <a:pt x="242763" y="3165578"/>
                      <a:pt x="256804" y="3169642"/>
                      <a:pt x="272693" y="3170751"/>
                    </a:cubicBezTo>
                    <a:cubicBezTo>
                      <a:pt x="276757" y="3171120"/>
                      <a:pt x="280822" y="3171120"/>
                      <a:pt x="284517" y="3172968"/>
                    </a:cubicBezTo>
                    <a:cubicBezTo>
                      <a:pt x="301883" y="3172968"/>
                      <a:pt x="319250" y="3172968"/>
                      <a:pt x="336616" y="3172968"/>
                    </a:cubicBezTo>
                    <a:cubicBezTo>
                      <a:pt x="342159" y="3168534"/>
                      <a:pt x="349549" y="3168534"/>
                      <a:pt x="356200" y="3166317"/>
                    </a:cubicBezTo>
                    <a:cubicBezTo>
                      <a:pt x="382804" y="3157079"/>
                      <a:pt x="399432" y="3140452"/>
                      <a:pt x="404235" y="3110892"/>
                    </a:cubicBezTo>
                    <a:cubicBezTo>
                      <a:pt x="410517" y="3069138"/>
                      <a:pt x="408300" y="3028493"/>
                      <a:pt x="396845" y="2988217"/>
                    </a:cubicBezTo>
                    <a:cubicBezTo>
                      <a:pt x="394628" y="2980827"/>
                      <a:pt x="394259" y="2973806"/>
                      <a:pt x="395367" y="2966416"/>
                    </a:cubicBezTo>
                    <a:cubicBezTo>
                      <a:pt x="404974" y="2905079"/>
                      <a:pt x="418646" y="2844481"/>
                      <a:pt x="437860" y="2785730"/>
                    </a:cubicBezTo>
                    <a:cubicBezTo>
                      <a:pt x="472593" y="2679313"/>
                      <a:pt x="481461" y="2570310"/>
                      <a:pt x="480722" y="2459459"/>
                    </a:cubicBezTo>
                    <a:cubicBezTo>
                      <a:pt x="480353" y="2384820"/>
                      <a:pt x="477397" y="2309811"/>
                      <a:pt x="472593" y="2235172"/>
                    </a:cubicBezTo>
                    <a:cubicBezTo>
                      <a:pt x="472224" y="2227412"/>
                      <a:pt x="474071" y="2222239"/>
                      <a:pt x="479614" y="2216696"/>
                    </a:cubicBezTo>
                    <a:cubicBezTo>
                      <a:pt x="520628" y="2177899"/>
                      <a:pt x="561643" y="2138732"/>
                      <a:pt x="602288" y="2099195"/>
                    </a:cubicBezTo>
                    <a:cubicBezTo>
                      <a:pt x="609309" y="2092544"/>
                      <a:pt x="611895" y="2092174"/>
                      <a:pt x="617068" y="2100673"/>
                    </a:cubicBezTo>
                    <a:cubicBezTo>
                      <a:pt x="654388" y="2160902"/>
                      <a:pt x="692447" y="2221131"/>
                      <a:pt x="730136" y="2281359"/>
                    </a:cubicBezTo>
                    <a:cubicBezTo>
                      <a:pt x="733092" y="2286163"/>
                      <a:pt x="735309" y="2291336"/>
                      <a:pt x="736418" y="2297248"/>
                    </a:cubicBezTo>
                    <a:cubicBezTo>
                      <a:pt x="747503" y="2346022"/>
                      <a:pt x="776693" y="2378538"/>
                      <a:pt x="823990" y="2394427"/>
                    </a:cubicBezTo>
                    <a:cubicBezTo>
                      <a:pt x="842834" y="2400708"/>
                      <a:pt x="862418" y="2403665"/>
                      <a:pt x="882371" y="2404034"/>
                    </a:cubicBezTo>
                    <a:cubicBezTo>
                      <a:pt x="887174" y="2404034"/>
                      <a:pt x="891978" y="2404034"/>
                      <a:pt x="896782" y="2406251"/>
                    </a:cubicBezTo>
                    <a:cubicBezTo>
                      <a:pt x="965139" y="2440615"/>
                      <a:pt x="1036823" y="2466849"/>
                      <a:pt x="1108506" y="2493823"/>
                    </a:cubicBezTo>
                    <a:cubicBezTo>
                      <a:pt x="1129937" y="2501952"/>
                      <a:pt x="1150999" y="2512668"/>
                      <a:pt x="1173908" y="2516363"/>
                    </a:cubicBezTo>
                    <a:cubicBezTo>
                      <a:pt x="1199404" y="2520797"/>
                      <a:pt x="1223791" y="2527817"/>
                      <a:pt x="1247439" y="2537424"/>
                    </a:cubicBezTo>
                    <a:cubicBezTo>
                      <a:pt x="1334272" y="2572158"/>
                      <a:pt x="1415932" y="2617606"/>
                      <a:pt x="1496483" y="2664164"/>
                    </a:cubicBezTo>
                    <a:cubicBezTo>
                      <a:pt x="1500178" y="2666381"/>
                      <a:pt x="1502765" y="2669337"/>
                      <a:pt x="1504982" y="2672662"/>
                    </a:cubicBezTo>
                    <a:cubicBezTo>
                      <a:pt x="1524566" y="2704070"/>
                      <a:pt x="1550800" y="2725131"/>
                      <a:pt x="1588489" y="2732522"/>
                    </a:cubicBezTo>
                    <a:cubicBezTo>
                      <a:pt x="1647610" y="2743976"/>
                      <a:pt x="1684929" y="2783513"/>
                      <a:pt x="1711164" y="2834873"/>
                    </a:cubicBezTo>
                    <a:cubicBezTo>
                      <a:pt x="1717446" y="2847437"/>
                      <a:pt x="1723727" y="2860000"/>
                      <a:pt x="1732226" y="2871085"/>
                    </a:cubicBezTo>
                    <a:cubicBezTo>
                      <a:pt x="1739246" y="2880322"/>
                      <a:pt x="1747375" y="2888821"/>
                      <a:pt x="1758830" y="2892885"/>
                    </a:cubicBezTo>
                    <a:cubicBezTo>
                      <a:pt x="1768437" y="2896211"/>
                      <a:pt x="1776196" y="2895102"/>
                      <a:pt x="1781739" y="2884756"/>
                    </a:cubicBezTo>
                    <a:cubicBezTo>
                      <a:pt x="1787651" y="2873302"/>
                      <a:pt x="1793194" y="2861847"/>
                      <a:pt x="1796519" y="2849653"/>
                    </a:cubicBezTo>
                    <a:cubicBezTo>
                      <a:pt x="1816103" y="2788316"/>
                      <a:pt x="1802431" y="2729565"/>
                      <a:pt x="1778413" y="2671923"/>
                    </a:cubicBezTo>
                    <a:close/>
                    <a:moveTo>
                      <a:pt x="743808" y="261661"/>
                    </a:moveTo>
                    <a:cubicBezTo>
                      <a:pt x="751937" y="217690"/>
                      <a:pt x="747503" y="174828"/>
                      <a:pt x="734940" y="130488"/>
                    </a:cubicBezTo>
                    <a:cubicBezTo>
                      <a:pt x="776324" y="154875"/>
                      <a:pt x="773737" y="213256"/>
                      <a:pt x="743808" y="261661"/>
                    </a:cubicBezTo>
                    <a:close/>
                    <a:moveTo>
                      <a:pt x="835814" y="1132208"/>
                    </a:moveTo>
                    <a:cubicBezTo>
                      <a:pt x="843573" y="1046114"/>
                      <a:pt x="851702" y="962237"/>
                      <a:pt x="877198" y="881316"/>
                    </a:cubicBezTo>
                    <a:cubicBezTo>
                      <a:pt x="882371" y="865058"/>
                      <a:pt x="889022" y="849539"/>
                      <a:pt x="898260" y="835498"/>
                    </a:cubicBezTo>
                    <a:cubicBezTo>
                      <a:pt x="901955" y="829955"/>
                      <a:pt x="904911" y="827738"/>
                      <a:pt x="911931" y="832542"/>
                    </a:cubicBezTo>
                    <a:cubicBezTo>
                      <a:pt x="971421" y="872448"/>
                      <a:pt x="1031650" y="911615"/>
                      <a:pt x="1091509" y="951152"/>
                    </a:cubicBezTo>
                    <a:cubicBezTo>
                      <a:pt x="1095574" y="954108"/>
                      <a:pt x="1100377" y="955586"/>
                      <a:pt x="1094465" y="961867"/>
                    </a:cubicBezTo>
                    <a:cubicBezTo>
                      <a:pt x="1034606" y="1026900"/>
                      <a:pt x="969943" y="1085651"/>
                      <a:pt x="887544" y="1122231"/>
                    </a:cubicBezTo>
                    <a:cubicBezTo>
                      <a:pt x="873503" y="1128513"/>
                      <a:pt x="859092" y="1132947"/>
                      <a:pt x="843943" y="1136272"/>
                    </a:cubicBezTo>
                    <a:cubicBezTo>
                      <a:pt x="837661" y="1138120"/>
                      <a:pt x="834336" y="1137381"/>
                      <a:pt x="835814" y="1132208"/>
                    </a:cubicBezTo>
                    <a:close/>
                  </a:path>
                </a:pathLst>
              </a:custGeom>
              <a:solidFill>
                <a:schemeClr val="accent3">
                  <a:alpha val="7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1" dirty="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3AEA043-746F-4334-A00A-A4587B060237}"/>
              </a:ext>
            </a:extLst>
          </p:cNvPr>
          <p:cNvSpPr txBox="1"/>
          <p:nvPr/>
        </p:nvSpPr>
        <p:spPr>
          <a:xfrm>
            <a:off x="2227138" y="4801566"/>
            <a:ext cx="72834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TECHNICAL MEETING</a:t>
            </a:r>
          </a:p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HUT JASA TIRTA II KE 58 </a:t>
            </a:r>
          </a:p>
          <a:p>
            <a:pPr algn="ct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TAHUN 2025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3" name="Picture 12" descr="logo jasa tirta 2">
            <a:extLst>
              <a:ext uri="{FF2B5EF4-FFF2-40B4-BE49-F238E27FC236}">
                <a16:creationId xmlns:a16="http://schemas.microsoft.com/office/drawing/2014/main" xmlns="" id="{DAF56A36-00D6-83D3-754A-2E7D9C0BD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811" y="1700"/>
            <a:ext cx="1657985" cy="627380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12F5175-926A-74B1-324E-6FB5D28880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55939" y="117109"/>
            <a:ext cx="1783081" cy="328599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FDD16F6-A088-5D23-3F66-A39E7E675E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5800" y1="52650" x2="65800" y2="52650"/>
                        <a14:foregroundMark x1="67800" y1="52900" x2="67800" y2="52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12" y="-140673"/>
            <a:ext cx="5348765" cy="53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emain Tenis Profesional Beraksi Melakukan Pukulan Smash Di Turnamen Tenis,  Olahraga, Vektor, Tenis PNG dan Vektor dengan Background Transparan untuk  Unduh Gratis">
            <a:extLst>
              <a:ext uri="{FF2B5EF4-FFF2-40B4-BE49-F238E27FC236}">
                <a16:creationId xmlns:a16="http://schemas.microsoft.com/office/drawing/2014/main" xmlns="" id="{6B7B1E17-8C2A-46B8-935F-A93C0803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" y="953927"/>
            <a:ext cx="5364610" cy="53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9DC6BF-7A5D-42E9-8095-402539F2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20" y="90133"/>
            <a:ext cx="9731219" cy="78485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Berlin Sans FB" panose="020E0602020502020306" pitchFamily="34" charset="0"/>
              </a:rPr>
              <a:t>KETENTUAN PERTANDINGAN</a:t>
            </a:r>
            <a:endParaRPr lang="en-ID" sz="2800" b="1" dirty="0">
              <a:latin typeface="Berlin Sans FB" panose="020E0602020502020306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E63F6A6-DB75-4FB6-8532-85C9F1758900}"/>
              </a:ext>
            </a:extLst>
          </p:cNvPr>
          <p:cNvSpPr txBox="1"/>
          <p:nvPr/>
        </p:nvSpPr>
        <p:spPr>
          <a:xfrm>
            <a:off x="8001536" y="6983"/>
            <a:ext cx="4190463" cy="9675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7B1BC35-04BA-49FF-8AC9-6B8195E111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21" y="284104"/>
            <a:ext cx="2190307" cy="4271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A004F2CC-1D37-4651-92DC-29555FFC587D}"/>
              </a:ext>
            </a:extLst>
          </p:cNvPr>
          <p:cNvSpPr txBox="1">
            <a:spLocks/>
          </p:cNvSpPr>
          <p:nvPr/>
        </p:nvSpPr>
        <p:spPr>
          <a:xfrm>
            <a:off x="1443824" y="5926108"/>
            <a:ext cx="5230547" cy="784859"/>
          </a:xfrm>
        </p:spPr>
        <p:txBody>
          <a:bodyPr anchor="ctr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LAPANGAN TENIS PJT II GRHA VIDYA</a:t>
            </a:r>
            <a:endParaRPr lang="en-ID" sz="2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A49B3CF-F76C-4AFB-BBF9-FFF18BFF5306}"/>
              </a:ext>
            </a:extLst>
          </p:cNvPr>
          <p:cNvSpPr/>
          <p:nvPr/>
        </p:nvSpPr>
        <p:spPr>
          <a:xfrm>
            <a:off x="5505855" y="1222967"/>
            <a:ext cx="653054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b="1" dirty="0"/>
              <a:t>KATEGORI PERTANDINGAN : BEREGU</a:t>
            </a:r>
          </a:p>
          <a:p>
            <a:pPr algn="just"/>
            <a:endParaRPr lang="en-ID" b="1" dirty="0"/>
          </a:p>
          <a:p>
            <a:pPr marL="342900" indent="-342900" algn="just">
              <a:buAutoNum type="alphaLcPeriod"/>
            </a:pPr>
            <a:r>
              <a:rPr lang="en-ID" dirty="0" err="1"/>
              <a:t>Nomor</a:t>
            </a:r>
            <a:r>
              <a:rPr lang="en-ID" dirty="0"/>
              <a:t> yang </a:t>
            </a:r>
            <a:r>
              <a:rPr lang="en-ID" dirty="0" err="1"/>
              <a:t>dipertandingkan</a:t>
            </a:r>
            <a:r>
              <a:rPr lang="en-ID" dirty="0"/>
              <a:t> </a:t>
            </a:r>
            <a:r>
              <a:rPr lang="en-ID" b="1" dirty="0"/>
              <a:t>BEREGU </a:t>
            </a:r>
            <a:r>
              <a:rPr lang="en-ID" b="1" dirty="0" err="1"/>
              <a:t>terdiri</a:t>
            </a:r>
            <a:r>
              <a:rPr lang="en-ID" b="1" dirty="0"/>
              <a:t> </a:t>
            </a:r>
            <a:r>
              <a:rPr lang="en-ID" b="1" dirty="0" err="1"/>
              <a:t>dari</a:t>
            </a:r>
            <a:r>
              <a:rPr lang="en-ID" b="1" dirty="0"/>
              <a:t> 3 </a:t>
            </a:r>
            <a:r>
              <a:rPr lang="en-ID" b="1" dirty="0" err="1"/>
              <a:t>partai</a:t>
            </a:r>
            <a:endParaRPr lang="en-ID" b="1" dirty="0"/>
          </a:p>
          <a:p>
            <a:pPr marL="342900" indent="-342900" algn="just">
              <a:buAutoNum type="alphaLcPeriod"/>
            </a:pP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pertandingan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knock out</a:t>
            </a:r>
          </a:p>
          <a:p>
            <a:pPr marL="342900" indent="-342900" algn="just">
              <a:buAutoNum type="alphaLcPeriod"/>
            </a:pP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pertandingan</a:t>
            </a:r>
            <a:r>
              <a:rPr lang="en-ID" dirty="0"/>
              <a:t> :</a:t>
            </a:r>
          </a:p>
          <a:p>
            <a:pPr algn="just"/>
            <a:r>
              <a:rPr lang="en-ID" dirty="0"/>
              <a:t>      - </a:t>
            </a:r>
            <a:r>
              <a:rPr lang="en-ID" dirty="0" err="1"/>
              <a:t>Karyawan</a:t>
            </a:r>
            <a:r>
              <a:rPr lang="en-ID" dirty="0"/>
              <a:t> </a:t>
            </a:r>
            <a:r>
              <a:rPr lang="en-ID" dirty="0" err="1"/>
              <a:t>Perum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Tirta</a:t>
            </a:r>
            <a:r>
              <a:rPr lang="en-ID" dirty="0"/>
              <a:t> II</a:t>
            </a:r>
          </a:p>
          <a:p>
            <a:pPr algn="just"/>
            <a:r>
              <a:rPr lang="en-ID" dirty="0"/>
              <a:t>      - </a:t>
            </a:r>
            <a:r>
              <a:rPr lang="en-ID" dirty="0" err="1"/>
              <a:t>Outsourching</a:t>
            </a:r>
            <a:r>
              <a:rPr lang="en-ID" dirty="0"/>
              <a:t> </a:t>
            </a:r>
            <a:r>
              <a:rPr lang="en-ID" dirty="0" err="1"/>
              <a:t>Perum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Tirta</a:t>
            </a:r>
            <a:r>
              <a:rPr lang="en-ID" dirty="0"/>
              <a:t> II </a:t>
            </a:r>
          </a:p>
          <a:p>
            <a:pPr marL="342900" indent="-342900" algn="just">
              <a:buFont typeface="+mj-lt"/>
              <a:buAutoNum type="alphaLcPeriod" startAt="4"/>
            </a:pP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pemain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bermain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1 </a:t>
            </a:r>
            <a:r>
              <a:rPr lang="en-ID" dirty="0" err="1"/>
              <a:t>partai</a:t>
            </a:r>
            <a:r>
              <a:rPr lang="en-ID" dirty="0"/>
              <a:t> </a:t>
            </a:r>
            <a:r>
              <a:rPr lang="en-ID" dirty="0" err="1"/>
              <a:t>pertandingan</a:t>
            </a:r>
            <a:endParaRPr lang="en-ID" dirty="0"/>
          </a:p>
          <a:p>
            <a:pPr marL="342900" indent="-342900" algn="just">
              <a:buFont typeface="+mj-lt"/>
              <a:buAutoNum type="alphaLcPeriod" startAt="4"/>
            </a:pPr>
            <a:r>
              <a:rPr lang="en-US" dirty="0" err="1"/>
              <a:t>Setiap</a:t>
            </a:r>
            <a:r>
              <a:rPr lang="en-US" dirty="0"/>
              <a:t> Games with out deuce (Decision Point/ No Advantage). </a:t>
            </a:r>
            <a:r>
              <a:rPr lang="en-ID" dirty="0" err="1"/>
              <a:t>Dengan</a:t>
            </a:r>
            <a:r>
              <a:rPr lang="en-ID" dirty="0"/>
              <a:t> kata lain </a:t>
            </a:r>
            <a:r>
              <a:rPr lang="en-ID" dirty="0" err="1"/>
              <a:t>setelah</a:t>
            </a:r>
            <a:r>
              <a:rPr lang="en-ID" dirty="0"/>
              <a:t> 40-40 yang </a:t>
            </a:r>
            <a:r>
              <a:rPr lang="en-ID" dirty="0" err="1"/>
              <a:t>mendapat</a:t>
            </a:r>
            <a:r>
              <a:rPr lang="en-ID" dirty="0"/>
              <a:t> point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memenangkan</a:t>
            </a:r>
            <a:r>
              <a:rPr lang="en-ID" dirty="0"/>
              <a:t> game </a:t>
            </a:r>
            <a:r>
              <a:rPr lang="en-ID" dirty="0" err="1"/>
              <a:t>tersebut</a:t>
            </a:r>
            <a:r>
              <a:rPr lang="en-ID" dirty="0"/>
              <a:t>. Dan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40-40, </a:t>
            </a:r>
            <a:r>
              <a:rPr lang="en-ID" dirty="0" err="1"/>
              <a:t>penerima</a:t>
            </a:r>
            <a:r>
              <a:rPr lang="en-ID" dirty="0"/>
              <a:t> service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di </a:t>
            </a:r>
            <a:r>
              <a:rPr lang="en-ID" dirty="0" err="1"/>
              <a:t>sisi</a:t>
            </a:r>
            <a:r>
              <a:rPr lang="en-ID" dirty="0"/>
              <a:t> deuce court </a:t>
            </a:r>
            <a:r>
              <a:rPr lang="en-ID" dirty="0" err="1"/>
              <a:t>atau</a:t>
            </a:r>
            <a:r>
              <a:rPr lang="en-ID" dirty="0"/>
              <a:t> adv court.</a:t>
            </a:r>
          </a:p>
          <a:p>
            <a:pPr marL="342900" indent="-342900" algn="just">
              <a:buFont typeface="+mj-lt"/>
              <a:buAutoNum type="alphaLcPeriod" startAt="4"/>
            </a:pPr>
            <a:r>
              <a:rPr lang="en-ID" dirty="0"/>
              <a:t>Bola </a:t>
            </a:r>
            <a:r>
              <a:rPr lang="en-ID" dirty="0" err="1"/>
              <a:t>pertandingan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bola </a:t>
            </a:r>
            <a:r>
              <a:rPr lang="en-ID" dirty="0" err="1"/>
              <a:t>tenis</a:t>
            </a:r>
            <a:r>
              <a:rPr lang="en-ID" dirty="0"/>
              <a:t> merk Dunlop FORT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isi</a:t>
            </a:r>
            <a:r>
              <a:rPr lang="en-ID" dirty="0"/>
              <a:t> 4 bola.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pertandingan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2 (</a:t>
            </a:r>
            <a:r>
              <a:rPr lang="en-ID" dirty="0" err="1"/>
              <a:t>dua</a:t>
            </a:r>
            <a:r>
              <a:rPr lang="en-ID" dirty="0"/>
              <a:t>) </a:t>
            </a:r>
            <a:r>
              <a:rPr lang="en-ID" dirty="0" err="1"/>
              <a:t>buah</a:t>
            </a:r>
            <a:r>
              <a:rPr lang="en-ID" dirty="0"/>
              <a:t> bola. Bola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3 </a:t>
            </a:r>
            <a:r>
              <a:rPr lang="en-ID" dirty="0" err="1"/>
              <a:t>pertandingan</a:t>
            </a:r>
            <a:r>
              <a:rPr lang="en-ID" dirty="0"/>
              <a:t>.  </a:t>
            </a:r>
          </a:p>
          <a:p>
            <a:pPr algn="just"/>
            <a:endParaRPr lang="en-ID" dirty="0"/>
          </a:p>
          <a:p>
            <a:pPr marL="342900" indent="-342900" algn="just">
              <a:buAutoNum type="alphaLcPeriod"/>
            </a:pPr>
            <a:endParaRPr lang="en-ID" dirty="0"/>
          </a:p>
          <a:p>
            <a:pPr algn="just"/>
            <a:endParaRPr lang="en-ID" dirty="0"/>
          </a:p>
          <a:p>
            <a:pPr algn="just"/>
            <a:endParaRPr lang="en-ID" dirty="0"/>
          </a:p>
        </p:txBody>
      </p:sp>
      <p:pic>
        <p:nvPicPr>
          <p:cNvPr id="4" name="Picture 3" descr="logo jasa tirta 2">
            <a:extLst>
              <a:ext uri="{FF2B5EF4-FFF2-40B4-BE49-F238E27FC236}">
                <a16:creationId xmlns:a16="http://schemas.microsoft.com/office/drawing/2014/main" xmlns="" id="{B9F723C9-5BB2-2406-0793-4B8894DB9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95" y="142326"/>
            <a:ext cx="1657985" cy="627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03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ules for living &amp; their place in therapy | ACT Counselling &amp; CBT Services">
            <a:extLst>
              <a:ext uri="{FF2B5EF4-FFF2-40B4-BE49-F238E27FC236}">
                <a16:creationId xmlns:a16="http://schemas.microsoft.com/office/drawing/2014/main" xmlns="" id="{833B4F4D-624B-49B7-983B-97D43FF41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36" y="1057696"/>
            <a:ext cx="4161280" cy="57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E63F6A6-DB75-4FB6-8532-85C9F1758900}"/>
              </a:ext>
            </a:extLst>
          </p:cNvPr>
          <p:cNvSpPr txBox="1"/>
          <p:nvPr/>
        </p:nvSpPr>
        <p:spPr>
          <a:xfrm>
            <a:off x="8001536" y="6983"/>
            <a:ext cx="4190463" cy="9675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7B1BC35-04BA-49FF-8AC9-6B8195E111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773" y="209113"/>
            <a:ext cx="2190307" cy="427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EDB4B0-4DE4-407A-B0F5-CA63DD6A5687}"/>
              </a:ext>
            </a:extLst>
          </p:cNvPr>
          <p:cNvSpPr/>
          <p:nvPr/>
        </p:nvSpPr>
        <p:spPr>
          <a:xfrm>
            <a:off x="462674" y="1339798"/>
            <a:ext cx="703735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D" sz="2800" dirty="0" err="1"/>
              <a:t>Regu</a:t>
            </a:r>
            <a:r>
              <a:rPr lang="en-ID" sz="2800" dirty="0"/>
              <a:t> </a:t>
            </a:r>
            <a:r>
              <a:rPr lang="en-ID" sz="2800" dirty="0" err="1"/>
              <a:t>peserta</a:t>
            </a:r>
            <a:r>
              <a:rPr lang="en-ID" sz="2800" dirty="0"/>
              <a:t> </a:t>
            </a:r>
            <a:r>
              <a:rPr lang="en-ID" sz="2800" dirty="0" err="1"/>
              <a:t>harus</a:t>
            </a:r>
            <a:r>
              <a:rPr lang="en-ID" sz="2800" dirty="0"/>
              <a:t> </a:t>
            </a:r>
            <a:r>
              <a:rPr lang="en-ID" sz="2800" dirty="0" err="1"/>
              <a:t>hadir</a:t>
            </a:r>
            <a:r>
              <a:rPr lang="en-ID" sz="2800" dirty="0"/>
              <a:t> di </a:t>
            </a:r>
            <a:r>
              <a:rPr lang="en-ID" sz="2800" dirty="0" err="1"/>
              <a:t>lokasi</a:t>
            </a:r>
            <a:r>
              <a:rPr lang="en-ID" sz="2800" dirty="0"/>
              <a:t> 30 </a:t>
            </a:r>
            <a:r>
              <a:rPr lang="en-ID" sz="2800" dirty="0" err="1"/>
              <a:t>menit</a:t>
            </a:r>
            <a:r>
              <a:rPr lang="en-ID" sz="2800" dirty="0"/>
              <a:t> </a:t>
            </a:r>
            <a:r>
              <a:rPr lang="en-ID" sz="2800" dirty="0" err="1"/>
              <a:t>sebelum</a:t>
            </a:r>
            <a:r>
              <a:rPr lang="en-ID" sz="2800" dirty="0"/>
              <a:t> </a:t>
            </a:r>
            <a:r>
              <a:rPr lang="en-ID" sz="2800" dirty="0" err="1"/>
              <a:t>waktu</a:t>
            </a:r>
            <a:r>
              <a:rPr lang="en-ID" sz="2800" dirty="0"/>
              <a:t> </a:t>
            </a:r>
            <a:r>
              <a:rPr lang="en-ID" sz="2800" dirty="0" err="1"/>
              <a:t>pertandingan</a:t>
            </a:r>
            <a:r>
              <a:rPr lang="en-ID" sz="2800" dirty="0"/>
              <a:t> </a:t>
            </a:r>
            <a:r>
              <a:rPr lang="en-ID" sz="2800" dirty="0" err="1"/>
              <a:t>dimulai</a:t>
            </a:r>
            <a:endParaRPr lang="en-ID" sz="2800" dirty="0"/>
          </a:p>
          <a:p>
            <a:pPr marL="342900" indent="-342900" algn="just">
              <a:buFont typeface="+mj-lt"/>
              <a:buAutoNum type="arabicPeriod"/>
            </a:pPr>
            <a:r>
              <a:rPr lang="en-ID" sz="2800" dirty="0" err="1"/>
              <a:t>Pertandingan</a:t>
            </a:r>
            <a:r>
              <a:rPr lang="en-ID" sz="2800" dirty="0"/>
              <a:t> </a:t>
            </a:r>
            <a:r>
              <a:rPr lang="en-ID" sz="2800" dirty="0" err="1"/>
              <a:t>akan</a:t>
            </a:r>
            <a:r>
              <a:rPr lang="en-ID" sz="2800" dirty="0"/>
              <a:t> </a:t>
            </a:r>
            <a:r>
              <a:rPr lang="en-ID" sz="2800" dirty="0" err="1"/>
              <a:t>dilaksanakan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followed by, </a:t>
            </a:r>
            <a:r>
              <a:rPr lang="en-ID" sz="2800" dirty="0" err="1"/>
              <a:t>pertandingan</a:t>
            </a:r>
            <a:r>
              <a:rPr lang="en-ID" sz="2800" dirty="0"/>
              <a:t> </a:t>
            </a:r>
            <a:r>
              <a:rPr lang="en-ID" sz="2800" dirty="0" err="1"/>
              <a:t>selanjutnya</a:t>
            </a:r>
            <a:r>
              <a:rPr lang="en-ID" sz="2800" dirty="0"/>
              <a:t> </a:t>
            </a:r>
            <a:r>
              <a:rPr lang="en-ID" sz="2800" dirty="0" err="1"/>
              <a:t>langsung</a:t>
            </a:r>
            <a:r>
              <a:rPr lang="en-ID" sz="2800" dirty="0"/>
              <a:t> </a:t>
            </a:r>
            <a:r>
              <a:rPr lang="en-ID" sz="2800" dirty="0" err="1"/>
              <a:t>dimulai</a:t>
            </a:r>
            <a:r>
              <a:rPr lang="en-ID" sz="2800" dirty="0"/>
              <a:t> </a:t>
            </a:r>
            <a:r>
              <a:rPr lang="en-ID" sz="2800" dirty="0" err="1"/>
              <a:t>ketika</a:t>
            </a:r>
            <a:r>
              <a:rPr lang="en-ID" sz="2800" dirty="0"/>
              <a:t> </a:t>
            </a:r>
            <a:r>
              <a:rPr lang="en-ID" sz="2800" dirty="0" err="1"/>
              <a:t>pertandingan</a:t>
            </a:r>
            <a:r>
              <a:rPr lang="en-ID" sz="2800" dirty="0"/>
              <a:t> </a:t>
            </a:r>
            <a:r>
              <a:rPr lang="en-ID" sz="2800" dirty="0" err="1"/>
              <a:t>sebelumnya</a:t>
            </a:r>
            <a:r>
              <a:rPr lang="en-ID" sz="2800" dirty="0"/>
              <a:t> </a:t>
            </a:r>
            <a:r>
              <a:rPr lang="en-ID" sz="2800" dirty="0" err="1"/>
              <a:t>sudah</a:t>
            </a:r>
            <a:r>
              <a:rPr lang="en-ID" sz="2800" dirty="0"/>
              <a:t> </a:t>
            </a:r>
            <a:r>
              <a:rPr lang="en-ID" sz="2800" dirty="0" err="1"/>
              <a:t>selesai</a:t>
            </a:r>
            <a:r>
              <a:rPr lang="en-ID" sz="2800" dirty="0"/>
              <a:t>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D" sz="2800" dirty="0" err="1"/>
              <a:t>Regu</a:t>
            </a:r>
            <a:r>
              <a:rPr lang="en-ID" sz="2800" dirty="0"/>
              <a:t> yang </a:t>
            </a:r>
            <a:r>
              <a:rPr lang="en-ID" sz="2800" dirty="0" err="1"/>
              <a:t>tidak</a:t>
            </a:r>
            <a:r>
              <a:rPr lang="en-ID" sz="2800" dirty="0"/>
              <a:t> </a:t>
            </a:r>
            <a:r>
              <a:rPr lang="en-ID" sz="2800" dirty="0" err="1"/>
              <a:t>siap</a:t>
            </a:r>
            <a:r>
              <a:rPr lang="en-ID" sz="2800" dirty="0"/>
              <a:t> di </a:t>
            </a:r>
            <a:r>
              <a:rPr lang="en-ID" sz="2800" dirty="0" err="1"/>
              <a:t>lapangan</a:t>
            </a:r>
            <a:r>
              <a:rPr lang="en-ID" sz="2800" dirty="0"/>
              <a:t> </a:t>
            </a:r>
            <a:r>
              <a:rPr lang="en-ID" sz="2800" dirty="0" err="1"/>
              <a:t>setelah</a:t>
            </a:r>
            <a:r>
              <a:rPr lang="en-ID" sz="2800" dirty="0"/>
              <a:t> </a:t>
            </a:r>
            <a:r>
              <a:rPr lang="en-ID" sz="2800" dirty="0" err="1"/>
              <a:t>dilakukan</a:t>
            </a:r>
            <a:r>
              <a:rPr lang="en-ID" sz="2800" dirty="0"/>
              <a:t> </a:t>
            </a:r>
            <a:r>
              <a:rPr lang="en-ID" sz="2800" dirty="0" err="1"/>
              <a:t>panggilan</a:t>
            </a:r>
            <a:r>
              <a:rPr lang="en-ID" sz="2800" dirty="0"/>
              <a:t> 3 x 5 </a:t>
            </a:r>
            <a:r>
              <a:rPr lang="en-ID" sz="2800" dirty="0" err="1"/>
              <a:t>menit</a:t>
            </a:r>
            <a:r>
              <a:rPr lang="en-ID" sz="2800" dirty="0"/>
              <a:t> </a:t>
            </a:r>
            <a:r>
              <a:rPr lang="en-ID" sz="2800" dirty="0" err="1"/>
              <a:t>sesuai</a:t>
            </a:r>
            <a:r>
              <a:rPr lang="en-ID" sz="2800" dirty="0"/>
              <a:t> </a:t>
            </a:r>
            <a:r>
              <a:rPr lang="en-ID" sz="2800" dirty="0" err="1"/>
              <a:t>jadwal</a:t>
            </a:r>
            <a:r>
              <a:rPr lang="en-ID" sz="2800" dirty="0"/>
              <a:t> </a:t>
            </a:r>
            <a:r>
              <a:rPr lang="en-ID" sz="2800" dirty="0" err="1"/>
              <a:t>pertandingan</a:t>
            </a:r>
            <a:r>
              <a:rPr lang="en-ID" sz="2800" dirty="0"/>
              <a:t> </a:t>
            </a:r>
            <a:r>
              <a:rPr lang="en-ID" sz="2800" dirty="0" err="1"/>
              <a:t>akan</a:t>
            </a:r>
            <a:r>
              <a:rPr lang="en-ID" sz="2800" dirty="0"/>
              <a:t> </a:t>
            </a:r>
            <a:r>
              <a:rPr lang="en-ID" sz="2800" dirty="0" err="1"/>
              <a:t>dikenakan</a:t>
            </a:r>
            <a:r>
              <a:rPr lang="en-ID" sz="2800" dirty="0"/>
              <a:t> Walk Over (WO).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3CC93A38-6FA2-4A18-A552-8F5016A5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74" y="90132"/>
            <a:ext cx="9731219" cy="78485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Berlin Sans FB" panose="020E0602020502020306" pitchFamily="34" charset="0"/>
              </a:rPr>
              <a:t>TATA TERTIB PERTANDINGAN</a:t>
            </a:r>
            <a:endParaRPr lang="en-ID" sz="2800" b="1" dirty="0">
              <a:latin typeface="Berlin Sans FB" panose="020E0602020502020306" pitchFamily="34" charset="0"/>
            </a:endParaRPr>
          </a:p>
        </p:txBody>
      </p:sp>
      <p:pic>
        <p:nvPicPr>
          <p:cNvPr id="2" name="Picture 1" descr="logo jasa tirta 2">
            <a:extLst>
              <a:ext uri="{FF2B5EF4-FFF2-40B4-BE49-F238E27FC236}">
                <a16:creationId xmlns:a16="http://schemas.microsoft.com/office/drawing/2014/main" xmlns="" id="{079C3DCC-EB51-B315-F840-907B6D9A2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36" y="124828"/>
            <a:ext cx="1657985" cy="627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899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E63F6A6-DB75-4FB6-8532-85C9F1758900}"/>
              </a:ext>
            </a:extLst>
          </p:cNvPr>
          <p:cNvSpPr txBox="1"/>
          <p:nvPr/>
        </p:nvSpPr>
        <p:spPr>
          <a:xfrm>
            <a:off x="8001536" y="6983"/>
            <a:ext cx="4190463" cy="9675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7B1BC35-04BA-49FF-8AC9-6B8195E111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773" y="209113"/>
            <a:ext cx="2190307" cy="427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EDB4B0-4DE4-407A-B0F5-CA63DD6A5687}"/>
              </a:ext>
            </a:extLst>
          </p:cNvPr>
          <p:cNvSpPr/>
          <p:nvPr/>
        </p:nvSpPr>
        <p:spPr>
          <a:xfrm>
            <a:off x="304053" y="1497013"/>
            <a:ext cx="703735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D" sz="2000" dirty="0" err="1"/>
              <a:t>Pemain</a:t>
            </a:r>
            <a:r>
              <a:rPr lang="en-ID" sz="2000" dirty="0"/>
              <a:t> yang </a:t>
            </a:r>
            <a:r>
              <a:rPr lang="en-ID" sz="2000" dirty="0" err="1"/>
              <a:t>mengalami</a:t>
            </a:r>
            <a:r>
              <a:rPr lang="en-ID" sz="2000" dirty="0"/>
              <a:t> </a:t>
            </a:r>
            <a:r>
              <a:rPr lang="en-ID" sz="2000" dirty="0" err="1"/>
              <a:t>cedera</a:t>
            </a:r>
            <a:r>
              <a:rPr lang="en-ID" sz="2000" dirty="0"/>
              <a:t> </a:t>
            </a:r>
            <a:r>
              <a:rPr lang="en-ID" sz="2000" dirty="0" err="1"/>
              <a:t>saat</a:t>
            </a:r>
            <a:r>
              <a:rPr lang="en-ID" sz="2000" dirty="0"/>
              <a:t> </a:t>
            </a:r>
            <a:r>
              <a:rPr lang="en-ID" sz="2000" dirty="0" err="1"/>
              <a:t>bertanding</a:t>
            </a:r>
            <a:r>
              <a:rPr lang="en-ID" sz="2000" dirty="0"/>
              <a:t> dan </a:t>
            </a:r>
            <a:r>
              <a:rPr lang="en-ID" sz="2000" dirty="0" err="1"/>
              <a:t>memerlukan</a:t>
            </a:r>
            <a:r>
              <a:rPr lang="en-ID" sz="2000" dirty="0"/>
              <a:t> </a:t>
            </a:r>
            <a:r>
              <a:rPr lang="en-ID" sz="2000" dirty="0" err="1"/>
              <a:t>perawatan</a:t>
            </a:r>
            <a:r>
              <a:rPr lang="en-ID" sz="2000" dirty="0"/>
              <a:t>, </a:t>
            </a:r>
            <a:r>
              <a:rPr lang="en-ID" sz="2000" dirty="0" err="1"/>
              <a:t>maka</a:t>
            </a:r>
            <a:r>
              <a:rPr lang="en-ID" sz="2000" dirty="0"/>
              <a:t> </a:t>
            </a:r>
            <a:r>
              <a:rPr lang="en-ID" sz="2000" dirty="0" err="1"/>
              <a:t>akan</a:t>
            </a:r>
            <a:r>
              <a:rPr lang="en-ID" sz="2000" dirty="0"/>
              <a:t> </a:t>
            </a:r>
            <a:r>
              <a:rPr lang="en-ID" sz="2000" dirty="0" err="1"/>
              <a:t>diberikan</a:t>
            </a:r>
            <a:r>
              <a:rPr lang="en-ID" sz="2000" dirty="0"/>
              <a:t> </a:t>
            </a:r>
            <a:r>
              <a:rPr lang="en-ID" sz="2000" dirty="0" err="1"/>
              <a:t>waktu</a:t>
            </a:r>
            <a:r>
              <a:rPr lang="en-ID" sz="2000" dirty="0"/>
              <a:t> </a:t>
            </a:r>
            <a:r>
              <a:rPr lang="en-ID" sz="2000" dirty="0" err="1"/>
              <a:t>perawatan</a:t>
            </a:r>
            <a:r>
              <a:rPr lang="en-ID" sz="2000" dirty="0"/>
              <a:t> oleh </a:t>
            </a:r>
            <a:r>
              <a:rPr lang="en-ID" sz="2000" dirty="0" err="1"/>
              <a:t>tim</a:t>
            </a:r>
            <a:r>
              <a:rPr lang="en-ID" sz="2000" dirty="0"/>
              <a:t> </a:t>
            </a:r>
            <a:r>
              <a:rPr lang="en-ID" sz="2000" dirty="0" err="1"/>
              <a:t>medis</a:t>
            </a:r>
            <a:r>
              <a:rPr lang="en-ID" sz="2000" dirty="0"/>
              <a:t> </a:t>
            </a:r>
            <a:r>
              <a:rPr lang="en-ID" sz="2000" dirty="0" err="1"/>
              <a:t>pertandingan</a:t>
            </a:r>
            <a:r>
              <a:rPr lang="en-ID" sz="2000" dirty="0"/>
              <a:t>. </a:t>
            </a:r>
            <a:r>
              <a:rPr lang="en-ID" sz="2000" dirty="0" err="1"/>
              <a:t>Apabila</a:t>
            </a:r>
            <a:r>
              <a:rPr lang="en-ID" sz="2000" dirty="0"/>
              <a:t> </a:t>
            </a:r>
            <a:r>
              <a:rPr lang="en-ID" sz="2000" dirty="0" err="1"/>
              <a:t>Pemain</a:t>
            </a:r>
            <a:r>
              <a:rPr lang="en-ID" sz="2000" dirty="0"/>
              <a:t> yang </a:t>
            </a:r>
            <a:r>
              <a:rPr lang="en-ID" sz="2000" dirty="0" err="1"/>
              <a:t>cedera</a:t>
            </a:r>
            <a:r>
              <a:rPr lang="en-ID" sz="2000" dirty="0"/>
              <a:t>, </a:t>
            </a:r>
            <a:r>
              <a:rPr lang="en-ID" sz="2000" dirty="0" err="1"/>
              <a:t>setelah</a:t>
            </a:r>
            <a:r>
              <a:rPr lang="en-ID" sz="2000" dirty="0"/>
              <a:t> </a:t>
            </a:r>
            <a:r>
              <a:rPr lang="en-ID" sz="2000" dirty="0" err="1"/>
              <a:t>mendapat</a:t>
            </a:r>
            <a:r>
              <a:rPr lang="en-ID" sz="2000" dirty="0"/>
              <a:t> </a:t>
            </a:r>
            <a:r>
              <a:rPr lang="en-ID" sz="2000" dirty="0" err="1"/>
              <a:t>perawatan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melanjutkan</a:t>
            </a:r>
            <a:r>
              <a:rPr lang="en-ID" sz="2000" dirty="0"/>
              <a:t> </a:t>
            </a:r>
            <a:r>
              <a:rPr lang="en-ID" sz="2000" dirty="0" err="1"/>
              <a:t>pertandingannya</a:t>
            </a:r>
            <a:r>
              <a:rPr lang="en-ID" sz="2000" dirty="0"/>
              <a:t>, </a:t>
            </a:r>
            <a:r>
              <a:rPr lang="en-ID" sz="2000" dirty="0" err="1"/>
              <a:t>maka</a:t>
            </a:r>
            <a:r>
              <a:rPr lang="en-ID" sz="2000" dirty="0"/>
              <a:t> </a:t>
            </a:r>
            <a:r>
              <a:rPr lang="en-ID" sz="2000" dirty="0" err="1"/>
              <a:t>pertandingan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r>
              <a:rPr lang="en-ID" sz="2000" dirty="0" err="1"/>
              <a:t>selesai</a:t>
            </a:r>
            <a:r>
              <a:rPr lang="en-ID" sz="2000" dirty="0"/>
              <a:t> dan </a:t>
            </a:r>
            <a:r>
              <a:rPr lang="en-ID" sz="2000" dirty="0" err="1"/>
              <a:t>pasangan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r>
              <a:rPr lang="en-ID" sz="2000" dirty="0" err="1"/>
              <a:t>dianggap</a:t>
            </a:r>
            <a:r>
              <a:rPr lang="en-ID" sz="2000" dirty="0"/>
              <a:t> </a:t>
            </a:r>
            <a:r>
              <a:rPr lang="en-ID" sz="2000" dirty="0" err="1"/>
              <a:t>kalah</a:t>
            </a:r>
            <a:r>
              <a:rPr lang="en-ID" sz="2000" dirty="0"/>
              <a:t>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D" sz="2000" dirty="0" err="1"/>
              <a:t>Pemain</a:t>
            </a:r>
            <a:r>
              <a:rPr lang="en-ID" sz="2000" dirty="0"/>
              <a:t> yang </a:t>
            </a:r>
            <a:r>
              <a:rPr lang="en-ID" sz="2000" dirty="0" err="1"/>
              <a:t>mengalami</a:t>
            </a:r>
            <a:r>
              <a:rPr lang="en-ID" sz="2000" dirty="0"/>
              <a:t> </a:t>
            </a:r>
            <a:r>
              <a:rPr lang="en-ID" sz="2000" dirty="0" err="1"/>
              <a:t>kram</a:t>
            </a:r>
            <a:r>
              <a:rPr lang="en-ID" sz="2000" dirty="0"/>
              <a:t> </a:t>
            </a:r>
            <a:r>
              <a:rPr lang="en-ID" sz="2000" dirty="0" err="1"/>
              <a:t>saat</a:t>
            </a:r>
            <a:r>
              <a:rPr lang="en-ID" sz="2000" dirty="0"/>
              <a:t> </a:t>
            </a:r>
            <a:r>
              <a:rPr lang="en-ID" sz="2000" dirty="0" err="1"/>
              <a:t>bertanding</a:t>
            </a:r>
            <a:r>
              <a:rPr lang="en-ID" sz="2000" dirty="0"/>
              <a:t>, </a:t>
            </a:r>
            <a:r>
              <a:rPr lang="en-ID" sz="2000" dirty="0" err="1"/>
              <a:t>berhak</a:t>
            </a:r>
            <a:r>
              <a:rPr lang="en-ID" sz="2000" dirty="0"/>
              <a:t> </a:t>
            </a:r>
            <a:r>
              <a:rPr lang="en-ID" sz="2000" dirty="0" err="1"/>
              <a:t>mendapat</a:t>
            </a:r>
            <a:r>
              <a:rPr lang="en-ID" sz="2000" dirty="0"/>
              <a:t> 2 (</a:t>
            </a:r>
            <a:r>
              <a:rPr lang="en-ID" sz="2000" dirty="0" err="1"/>
              <a:t>dua</a:t>
            </a:r>
            <a:r>
              <a:rPr lang="en-ID" sz="2000" dirty="0"/>
              <a:t>) kali </a:t>
            </a:r>
            <a:r>
              <a:rPr lang="en-ID" sz="2000" dirty="0" err="1"/>
              <a:t>perawatan</a:t>
            </a:r>
            <a:r>
              <a:rPr lang="en-ID" sz="2000" dirty="0"/>
              <a:t> </a:t>
            </a:r>
            <a:r>
              <a:rPr lang="en-ID" sz="2000" dirty="0" err="1"/>
              <a:t>selama</a:t>
            </a:r>
            <a:r>
              <a:rPr lang="en-ID" sz="2000" dirty="0"/>
              <a:t> </a:t>
            </a:r>
            <a:r>
              <a:rPr lang="en-ID" sz="2000" dirty="0" err="1"/>
              <a:t>pertandingan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r>
              <a:rPr lang="en-ID" sz="2000" dirty="0" err="1"/>
              <a:t>sebagaimana</a:t>
            </a:r>
            <a:r>
              <a:rPr lang="en-ID" sz="2000" dirty="0"/>
              <a:t> </a:t>
            </a:r>
            <a:r>
              <a:rPr lang="en-ID" sz="2000" dirty="0" err="1"/>
              <a:t>ketentuan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aturan</a:t>
            </a:r>
            <a:r>
              <a:rPr lang="en-ID" sz="2000" dirty="0"/>
              <a:t> “Medical Time Out “. </a:t>
            </a:r>
            <a:r>
              <a:rPr lang="en-ID" sz="2000" dirty="0" err="1"/>
              <a:t>Bilamana</a:t>
            </a:r>
            <a:r>
              <a:rPr lang="en-ID" sz="2000" dirty="0"/>
              <a:t> </a:t>
            </a:r>
            <a:r>
              <a:rPr lang="en-ID" sz="2000" dirty="0" err="1"/>
              <a:t>Pemain</a:t>
            </a:r>
            <a:r>
              <a:rPr lang="en-ID" sz="2000" dirty="0"/>
              <a:t> yang </a:t>
            </a:r>
            <a:r>
              <a:rPr lang="en-ID" sz="2000" dirty="0" err="1"/>
              <a:t>kram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, </a:t>
            </a:r>
            <a:r>
              <a:rPr lang="en-ID" sz="2000" dirty="0" err="1"/>
              <a:t>setelah</a:t>
            </a:r>
            <a:r>
              <a:rPr lang="en-ID" sz="2000" dirty="0"/>
              <a:t> </a:t>
            </a:r>
            <a:r>
              <a:rPr lang="en-ID" sz="2000" dirty="0" err="1"/>
              <a:t>mendapat</a:t>
            </a:r>
            <a:r>
              <a:rPr lang="en-ID" sz="2000" dirty="0"/>
              <a:t> </a:t>
            </a:r>
            <a:r>
              <a:rPr lang="en-ID" sz="2000" dirty="0" err="1"/>
              <a:t>perawatan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melanjutkan</a:t>
            </a:r>
            <a:r>
              <a:rPr lang="en-ID" sz="2000" dirty="0"/>
              <a:t> </a:t>
            </a:r>
            <a:r>
              <a:rPr lang="en-ID" sz="2000" dirty="0" err="1"/>
              <a:t>pertandingannya</a:t>
            </a:r>
            <a:r>
              <a:rPr lang="en-ID" sz="2000" dirty="0"/>
              <a:t>, </a:t>
            </a:r>
            <a:r>
              <a:rPr lang="en-ID" sz="2000" dirty="0" err="1"/>
              <a:t>maka</a:t>
            </a:r>
            <a:r>
              <a:rPr lang="en-ID" sz="2000" dirty="0"/>
              <a:t> </a:t>
            </a:r>
            <a:r>
              <a:rPr lang="en-ID" sz="2000" dirty="0" err="1"/>
              <a:t>pasangan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r>
              <a:rPr lang="en-ID" sz="2000" dirty="0" err="1"/>
              <a:t>dianggap</a:t>
            </a:r>
            <a:r>
              <a:rPr lang="en-ID" sz="2000" dirty="0"/>
              <a:t> </a:t>
            </a:r>
            <a:r>
              <a:rPr lang="en-ID" sz="2000" dirty="0" err="1"/>
              <a:t>kalah</a:t>
            </a:r>
            <a:r>
              <a:rPr lang="en-ID" sz="2000" dirty="0"/>
              <a:t>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3CC93A38-6FA2-4A18-A552-8F5016A5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17" y="128540"/>
            <a:ext cx="9731219" cy="784859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Berlin Sans FB" panose="020E0602020502020306" pitchFamily="34" charset="0"/>
              </a:rPr>
              <a:t>CEDERA PEMAIN</a:t>
            </a:r>
            <a:endParaRPr lang="en-ID" sz="2800" b="1" dirty="0">
              <a:latin typeface="Berlin Sans FB" panose="020E0602020502020306" pitchFamily="34" charset="0"/>
            </a:endParaRPr>
          </a:p>
        </p:txBody>
      </p:sp>
      <p:pic>
        <p:nvPicPr>
          <p:cNvPr id="1028" name="Picture 4" descr="Pria Membantu Seorang Anak Laki Laki Dengan Cedera Clip Art Orang Manusia  Vektor, Clip Art, Manusia, Rakyat PNG dan Vektor dengan Background  Transparan untuk Unduh Gratis">
            <a:extLst>
              <a:ext uri="{FF2B5EF4-FFF2-40B4-BE49-F238E27FC236}">
                <a16:creationId xmlns:a16="http://schemas.microsoft.com/office/drawing/2014/main" xmlns="" id="{1086F83F-32E9-45EE-BF4F-F4928E053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9" y="1595534"/>
            <a:ext cx="4369905" cy="389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logo jasa tirta 2">
            <a:extLst>
              <a:ext uri="{FF2B5EF4-FFF2-40B4-BE49-F238E27FC236}">
                <a16:creationId xmlns:a16="http://schemas.microsoft.com/office/drawing/2014/main" xmlns="" id="{895BE14A-AF58-E678-605D-2AD28F0FF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69" y="67394"/>
            <a:ext cx="1657985" cy="627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37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075E983-65AF-E8C2-AFD2-FA6E0716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12904B0E-A205-14C4-D67B-88B2958612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19840" y="121943"/>
            <a:ext cx="1346652" cy="248171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387EE56-C258-19B2-6CB5-CE1A90BD1465}"/>
              </a:ext>
            </a:extLst>
          </p:cNvPr>
          <p:cNvSpPr txBox="1"/>
          <p:nvPr/>
        </p:nvSpPr>
        <p:spPr>
          <a:xfrm>
            <a:off x="990032" y="1509731"/>
            <a:ext cx="1506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13C1B08D-7770-EAFF-6CBA-F159995889EE}"/>
              </a:ext>
            </a:extLst>
          </p:cNvPr>
          <p:cNvSpPr txBox="1"/>
          <p:nvPr/>
        </p:nvSpPr>
        <p:spPr>
          <a:xfrm>
            <a:off x="959515" y="5843903"/>
            <a:ext cx="1506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9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4AD84F7-5256-575E-7ADC-C070D2049EAA}"/>
              </a:ext>
            </a:extLst>
          </p:cNvPr>
          <p:cNvSpPr txBox="1"/>
          <p:nvPr/>
        </p:nvSpPr>
        <p:spPr>
          <a:xfrm>
            <a:off x="4624667" y="423752"/>
            <a:ext cx="348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Drawing Tennis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CBAACC1-3B70-CB0E-44E3-362205A6E76F}"/>
              </a:ext>
            </a:extLst>
          </p:cNvPr>
          <p:cNvGrpSpPr/>
          <p:nvPr/>
        </p:nvGrpSpPr>
        <p:grpSpPr>
          <a:xfrm>
            <a:off x="1081435" y="1638371"/>
            <a:ext cx="8328724" cy="4327388"/>
            <a:chOff x="5762999" y="2489589"/>
            <a:chExt cx="6483509" cy="3999492"/>
          </a:xfrm>
        </p:grpSpPr>
        <p:sp>
          <p:nvSpPr>
            <p:cNvPr id="15" name="자유형: 도형 366">
              <a:extLst>
                <a:ext uri="{FF2B5EF4-FFF2-40B4-BE49-F238E27FC236}">
                  <a16:creationId xmlns:a16="http://schemas.microsoft.com/office/drawing/2014/main" xmlns="" id="{BC74150E-894A-FB34-5875-F15E9C4297AA}"/>
                </a:ext>
              </a:extLst>
            </p:cNvPr>
            <p:cNvSpPr/>
            <p:nvPr/>
          </p:nvSpPr>
          <p:spPr>
            <a:xfrm>
              <a:off x="5762999" y="2489589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1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1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113 h 1224000"/>
                <a:gd name="connsiteX8" fmla="*/ 760 w 2232000"/>
                <a:gd name="connsiteY8" fmla="*/ 395349 h 1224000"/>
                <a:gd name="connsiteX9" fmla="*/ 66767 w 2232000"/>
                <a:gd name="connsiteY9" fmla="*/ 402003 h 1224000"/>
                <a:gd name="connsiteX10" fmla="*/ 394287 w 2232000"/>
                <a:gd name="connsiteY10" fmla="*/ 74483 h 1224000"/>
                <a:gd name="connsiteX11" fmla="*/ 393087 w 2232000"/>
                <a:gd name="connsiteY11" fmla="*/ 62580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1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1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113"/>
                  </a:lnTo>
                  <a:lnTo>
                    <a:pt x="760" y="395349"/>
                  </a:lnTo>
                  <a:cubicBezTo>
                    <a:pt x="22081" y="399712"/>
                    <a:pt x="44157" y="402003"/>
                    <a:pt x="66767" y="402003"/>
                  </a:cubicBezTo>
                  <a:cubicBezTo>
                    <a:pt x="247651" y="402003"/>
                    <a:pt x="394287" y="255367"/>
                    <a:pt x="394287" y="74483"/>
                  </a:cubicBezTo>
                  <a:lnTo>
                    <a:pt x="393087" y="62580"/>
                  </a:lnTo>
                  <a:lnTo>
                    <a:pt x="393804" y="56382"/>
                  </a:ln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 WIL I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자유형: 도형 365">
              <a:extLst>
                <a:ext uri="{FF2B5EF4-FFF2-40B4-BE49-F238E27FC236}">
                  <a16:creationId xmlns:a16="http://schemas.microsoft.com/office/drawing/2014/main" xmlns="" id="{8BC0C8B1-76F5-AF55-BCFE-CED0CC43B70D}"/>
                </a:ext>
              </a:extLst>
            </p:cNvPr>
            <p:cNvSpPr/>
            <p:nvPr/>
          </p:nvSpPr>
          <p:spPr>
            <a:xfrm>
              <a:off x="5762999" y="377545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1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1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574 h 1224000"/>
                <a:gd name="connsiteX8" fmla="*/ 63776 w 2232000"/>
                <a:gd name="connsiteY8" fmla="*/ 402003 h 1224000"/>
                <a:gd name="connsiteX9" fmla="*/ 384642 w 2232000"/>
                <a:gd name="connsiteY9" fmla="*/ 140490 h 1224000"/>
                <a:gd name="connsiteX10" fmla="*/ 388496 w 2232000"/>
                <a:gd name="connsiteY10" fmla="*/ 102263 h 1224000"/>
                <a:gd name="connsiteX11" fmla="*/ 393804 w 2232000"/>
                <a:gd name="connsiteY11" fmla="*/ 56382 h 1224000"/>
                <a:gd name="connsiteX12" fmla="*/ 387281 w 2232000"/>
                <a:gd name="connsiteY12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1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1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574"/>
                  </a:lnTo>
                  <a:lnTo>
                    <a:pt x="63776" y="402003"/>
                  </a:lnTo>
                  <a:cubicBezTo>
                    <a:pt x="222050" y="402003"/>
                    <a:pt x="354102" y="289735"/>
                    <a:pt x="384642" y="140490"/>
                  </a:cubicBezTo>
                  <a:lnTo>
                    <a:pt x="388496" y="102263"/>
                  </a:lnTo>
                  <a:lnTo>
                    <a:pt x="393804" y="56382"/>
                  </a:ln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PUSAT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자유형: 도형 363">
              <a:extLst>
                <a:ext uri="{FF2B5EF4-FFF2-40B4-BE49-F238E27FC236}">
                  <a16:creationId xmlns:a16="http://schemas.microsoft.com/office/drawing/2014/main" xmlns="" id="{1843C629-5549-77EA-B062-C8753A53ADDA}"/>
                </a:ext>
              </a:extLst>
            </p:cNvPr>
            <p:cNvSpPr/>
            <p:nvPr/>
          </p:nvSpPr>
          <p:spPr>
            <a:xfrm>
              <a:off x="5762999" y="3132523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WIL II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자유형: 도형 362">
              <a:extLst>
                <a:ext uri="{FF2B5EF4-FFF2-40B4-BE49-F238E27FC236}">
                  <a16:creationId xmlns:a16="http://schemas.microsoft.com/office/drawing/2014/main" xmlns="" id="{FEDEC90B-9DC6-5491-C8B4-0B6CB2346B44}"/>
                </a:ext>
              </a:extLst>
            </p:cNvPr>
            <p:cNvSpPr/>
            <p:nvPr/>
          </p:nvSpPr>
          <p:spPr>
            <a:xfrm>
              <a:off x="5762999" y="4418391"/>
              <a:ext cx="991822" cy="390647"/>
            </a:xfrm>
            <a:custGeom>
              <a:avLst/>
              <a:gdLst>
                <a:gd name="connsiteX0" fmla="*/ 387280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6177 h 1224000"/>
                <a:gd name="connsiteX8" fmla="*/ 57794 w 2232000"/>
                <a:gd name="connsiteY8" fmla="*/ 402003 h 1224000"/>
                <a:gd name="connsiteX9" fmla="*/ 378660 w 2232000"/>
                <a:gd name="connsiteY9" fmla="*/ 140490 h 1224000"/>
                <a:gd name="connsiteX10" fmla="*/ 378932 w 2232000"/>
                <a:gd name="connsiteY10" fmla="*/ 137790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0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0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6177"/>
                  </a:lnTo>
                  <a:lnTo>
                    <a:pt x="57794" y="402003"/>
                  </a:lnTo>
                  <a:cubicBezTo>
                    <a:pt x="216068" y="402003"/>
                    <a:pt x="348120" y="289735"/>
                    <a:pt x="378660" y="140490"/>
                  </a:cubicBezTo>
                  <a:lnTo>
                    <a:pt x="378932" y="137790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0" y="0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WIL III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자유형: 도형 365">
              <a:extLst>
                <a:ext uri="{FF2B5EF4-FFF2-40B4-BE49-F238E27FC236}">
                  <a16:creationId xmlns:a16="http://schemas.microsoft.com/office/drawing/2014/main" xmlns="" id="{1759D690-5F9C-1468-1107-DEFA7D01C7A5}"/>
                </a:ext>
              </a:extLst>
            </p:cNvPr>
            <p:cNvSpPr/>
            <p:nvPr/>
          </p:nvSpPr>
          <p:spPr>
            <a:xfrm>
              <a:off x="5762999" y="567151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1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1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574 h 1224000"/>
                <a:gd name="connsiteX8" fmla="*/ 63776 w 2232000"/>
                <a:gd name="connsiteY8" fmla="*/ 402003 h 1224000"/>
                <a:gd name="connsiteX9" fmla="*/ 384642 w 2232000"/>
                <a:gd name="connsiteY9" fmla="*/ 140490 h 1224000"/>
                <a:gd name="connsiteX10" fmla="*/ 388496 w 2232000"/>
                <a:gd name="connsiteY10" fmla="*/ 102263 h 1224000"/>
                <a:gd name="connsiteX11" fmla="*/ 393804 w 2232000"/>
                <a:gd name="connsiteY11" fmla="*/ 56382 h 1224000"/>
                <a:gd name="connsiteX12" fmla="*/ 387281 w 2232000"/>
                <a:gd name="connsiteY12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1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1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574"/>
                  </a:lnTo>
                  <a:lnTo>
                    <a:pt x="63776" y="402003"/>
                  </a:lnTo>
                  <a:cubicBezTo>
                    <a:pt x="222050" y="402003"/>
                    <a:pt x="354102" y="289735"/>
                    <a:pt x="384642" y="140490"/>
                  </a:cubicBezTo>
                  <a:lnTo>
                    <a:pt x="388496" y="102263"/>
                  </a:lnTo>
                  <a:lnTo>
                    <a:pt x="393804" y="56382"/>
                  </a:ln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WIL IV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자유형: 도형 363">
              <a:extLst>
                <a:ext uri="{FF2B5EF4-FFF2-40B4-BE49-F238E27FC236}">
                  <a16:creationId xmlns:a16="http://schemas.microsoft.com/office/drawing/2014/main" xmlns="" id="{6C521958-92A8-65D9-06F3-CC5B4844A973}"/>
                </a:ext>
              </a:extLst>
            </p:cNvPr>
            <p:cNvSpPr/>
            <p:nvPr/>
          </p:nvSpPr>
          <p:spPr>
            <a:xfrm>
              <a:off x="5762999" y="5028583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92D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PLTA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363">
              <a:extLst>
                <a:ext uri="{FF2B5EF4-FFF2-40B4-BE49-F238E27FC236}">
                  <a16:creationId xmlns:a16="http://schemas.microsoft.com/office/drawing/2014/main" xmlns="" id="{D0781925-CEFC-2600-D5B2-7D485BF195DF}"/>
                </a:ext>
              </a:extLst>
            </p:cNvPr>
            <p:cNvSpPr/>
            <p:nvPr/>
          </p:nvSpPr>
          <p:spPr>
            <a:xfrm>
              <a:off x="7520812" y="338632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363">
              <a:extLst>
                <a:ext uri="{FF2B5EF4-FFF2-40B4-BE49-F238E27FC236}">
                  <a16:creationId xmlns:a16="http://schemas.microsoft.com/office/drawing/2014/main" xmlns="" id="{293997C2-FC9E-AD80-FBC7-78B71471C0A0}"/>
                </a:ext>
              </a:extLst>
            </p:cNvPr>
            <p:cNvSpPr/>
            <p:nvPr/>
          </p:nvSpPr>
          <p:spPr>
            <a:xfrm>
              <a:off x="7520812" y="464361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7" name="자유형: 도형 363">
              <a:extLst>
                <a:ext uri="{FF2B5EF4-FFF2-40B4-BE49-F238E27FC236}">
                  <a16:creationId xmlns:a16="http://schemas.microsoft.com/office/drawing/2014/main" xmlns="" id="{2C9767E4-6CB7-C3FF-AF98-503FB5AE3D6B}"/>
                </a:ext>
              </a:extLst>
            </p:cNvPr>
            <p:cNvSpPr/>
            <p:nvPr/>
          </p:nvSpPr>
          <p:spPr>
            <a:xfrm>
              <a:off x="9321236" y="2880236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9" name="자유형: 도형 363">
              <a:extLst>
                <a:ext uri="{FF2B5EF4-FFF2-40B4-BE49-F238E27FC236}">
                  <a16:creationId xmlns:a16="http://schemas.microsoft.com/office/drawing/2014/main" xmlns="" id="{301D2EC7-0A31-2026-AA20-4ACD374519F1}"/>
                </a:ext>
              </a:extLst>
            </p:cNvPr>
            <p:cNvSpPr/>
            <p:nvPr/>
          </p:nvSpPr>
          <p:spPr>
            <a:xfrm>
              <a:off x="9320201" y="522032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DE14BE3D-49DD-941C-4AE0-E8823C59DADB}"/>
                </a:ext>
              </a:extLst>
            </p:cNvPr>
            <p:cNvCxnSpPr/>
            <p:nvPr/>
          </p:nvCxnSpPr>
          <p:spPr>
            <a:xfrm>
              <a:off x="6795720" y="2694056"/>
              <a:ext cx="205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A49C415-1487-4831-E304-D810594577CA}"/>
                </a:ext>
              </a:extLst>
            </p:cNvPr>
            <p:cNvCxnSpPr/>
            <p:nvPr/>
          </p:nvCxnSpPr>
          <p:spPr>
            <a:xfrm>
              <a:off x="6795720" y="332066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9FCAB1E4-90B8-D64B-927E-42D1B31AD1B6}"/>
                </a:ext>
              </a:extLst>
            </p:cNvPr>
            <p:cNvCxnSpPr/>
            <p:nvPr/>
          </p:nvCxnSpPr>
          <p:spPr>
            <a:xfrm>
              <a:off x="6795720" y="396973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234000A0-D514-F440-4FAD-1293491938A5}"/>
                </a:ext>
              </a:extLst>
            </p:cNvPr>
            <p:cNvCxnSpPr/>
            <p:nvPr/>
          </p:nvCxnSpPr>
          <p:spPr>
            <a:xfrm>
              <a:off x="6795720" y="4602662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427EAB6-02A5-2F54-AB43-7E5C6454363B}"/>
                </a:ext>
              </a:extLst>
            </p:cNvPr>
            <p:cNvCxnSpPr/>
            <p:nvPr/>
          </p:nvCxnSpPr>
          <p:spPr>
            <a:xfrm>
              <a:off x="6795720" y="5223896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88381332-4441-C09A-607B-AC62760FE095}"/>
                </a:ext>
              </a:extLst>
            </p:cNvPr>
            <p:cNvCxnSpPr/>
            <p:nvPr/>
          </p:nvCxnSpPr>
          <p:spPr>
            <a:xfrm>
              <a:off x="6795720" y="5855788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580442E2-2248-4CC7-6F08-E4DB9ED44281}"/>
                </a:ext>
              </a:extLst>
            </p:cNvPr>
            <p:cNvCxnSpPr/>
            <p:nvPr/>
          </p:nvCxnSpPr>
          <p:spPr>
            <a:xfrm>
              <a:off x="8591964" y="358164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86D143E2-0838-29E7-14CD-ADBD9510F89A}"/>
                </a:ext>
              </a:extLst>
            </p:cNvPr>
            <p:cNvCxnSpPr/>
            <p:nvPr/>
          </p:nvCxnSpPr>
          <p:spPr>
            <a:xfrm>
              <a:off x="8591964" y="483894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18184B6A-7627-D871-AB82-EDD1D4D400FD}"/>
                </a:ext>
              </a:extLst>
            </p:cNvPr>
            <p:cNvCxnSpPr/>
            <p:nvPr/>
          </p:nvCxnSpPr>
          <p:spPr>
            <a:xfrm rot="5400000">
              <a:off x="6812300" y="3639367"/>
              <a:ext cx="61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9EC4F5A2-BBCF-6F52-6A6C-9D42ECA90B3D}"/>
                </a:ext>
              </a:extLst>
            </p:cNvPr>
            <p:cNvCxnSpPr/>
            <p:nvPr/>
          </p:nvCxnSpPr>
          <p:spPr>
            <a:xfrm rot="5400000">
              <a:off x="6809864" y="4911216"/>
              <a:ext cx="61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BBDA0B4A-1CB1-8DFA-1CF7-E2393FA7B262}"/>
                </a:ext>
              </a:extLst>
            </p:cNvPr>
            <p:cNvCxnSpPr/>
            <p:nvPr/>
          </p:nvCxnSpPr>
          <p:spPr>
            <a:xfrm rot="5400000">
              <a:off x="6802607" y="4908662"/>
              <a:ext cx="61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F4AB63C0-6969-FAD0-7260-211BDFD5F401}"/>
                </a:ext>
              </a:extLst>
            </p:cNvPr>
            <p:cNvCxnSpPr/>
            <p:nvPr/>
          </p:nvCxnSpPr>
          <p:spPr>
            <a:xfrm>
              <a:off x="7163630" y="488921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A92AB23B-965A-728B-2BCC-E69641A63D59}"/>
                </a:ext>
              </a:extLst>
            </p:cNvPr>
            <p:cNvCxnSpPr/>
            <p:nvPr/>
          </p:nvCxnSpPr>
          <p:spPr>
            <a:xfrm>
              <a:off x="7163630" y="362429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CA11B145-412B-4AD4-CEFD-43040B7E4D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732" y="4839303"/>
              <a:ext cx="6096" cy="101648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AFB21C65-4638-EE72-91AA-DB09FE52361B}"/>
                </a:ext>
              </a:extLst>
            </p:cNvPr>
            <p:cNvCxnSpPr/>
            <p:nvPr/>
          </p:nvCxnSpPr>
          <p:spPr>
            <a:xfrm rot="5400000">
              <a:off x="8444732" y="3145076"/>
              <a:ext cx="90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CF373A53-DDA3-473E-9FA8-3AE087FBFA88}"/>
                </a:ext>
              </a:extLst>
            </p:cNvPr>
            <p:cNvCxnSpPr/>
            <p:nvPr/>
          </p:nvCxnSpPr>
          <p:spPr>
            <a:xfrm>
              <a:off x="8971992" y="3132523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876EE814-33F1-1497-33E4-96EB1709D4B0}"/>
                </a:ext>
              </a:extLst>
            </p:cNvPr>
            <p:cNvCxnSpPr/>
            <p:nvPr/>
          </p:nvCxnSpPr>
          <p:spPr>
            <a:xfrm>
              <a:off x="8986055" y="541923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1D8F3411-1F62-6E0A-BB1C-85A037D12941}"/>
                </a:ext>
              </a:extLst>
            </p:cNvPr>
            <p:cNvCxnSpPr/>
            <p:nvPr/>
          </p:nvCxnSpPr>
          <p:spPr>
            <a:xfrm>
              <a:off x="10401705" y="3075559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98E4E7C5-E083-7616-271C-CDA0E1E4D616}"/>
                </a:ext>
              </a:extLst>
            </p:cNvPr>
            <p:cNvCxnSpPr/>
            <p:nvPr/>
          </p:nvCxnSpPr>
          <p:spPr>
            <a:xfrm>
              <a:off x="10401705" y="541565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E5737249-7A08-B05D-0D60-25B032BE5B5C}"/>
                </a:ext>
              </a:extLst>
            </p:cNvPr>
            <p:cNvCxnSpPr/>
            <p:nvPr/>
          </p:nvCxnSpPr>
          <p:spPr>
            <a:xfrm rot="5400000">
              <a:off x="9524068" y="4238667"/>
              <a:ext cx="234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3C6334F1-D0DB-16D2-A9F9-E20CF8C6EB2E}"/>
                </a:ext>
              </a:extLst>
            </p:cNvPr>
            <p:cNvCxnSpPr/>
            <p:nvPr/>
          </p:nvCxnSpPr>
          <p:spPr>
            <a:xfrm>
              <a:off x="10795648" y="4166104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자유형: 도형 363">
              <a:extLst>
                <a:ext uri="{FF2B5EF4-FFF2-40B4-BE49-F238E27FC236}">
                  <a16:creationId xmlns:a16="http://schemas.microsoft.com/office/drawing/2014/main" xmlns="" id="{59D2392E-7536-B6B0-5147-C3FF28DA2659}"/>
                </a:ext>
              </a:extLst>
            </p:cNvPr>
            <p:cNvSpPr/>
            <p:nvPr/>
          </p:nvSpPr>
          <p:spPr>
            <a:xfrm>
              <a:off x="9153746" y="383541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03" name="자유형: 도형 363">
              <a:extLst>
                <a:ext uri="{FF2B5EF4-FFF2-40B4-BE49-F238E27FC236}">
                  <a16:creationId xmlns:a16="http://schemas.microsoft.com/office/drawing/2014/main" xmlns="" id="{9E69FB3E-B5A0-5BB9-5DF5-452C5F1749F0}"/>
                </a:ext>
              </a:extLst>
            </p:cNvPr>
            <p:cNvSpPr/>
            <p:nvPr/>
          </p:nvSpPr>
          <p:spPr>
            <a:xfrm>
              <a:off x="9153968" y="609843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8D51F16-997F-F1B3-BE15-6C50FBE1320D}"/>
                </a:ext>
              </a:extLst>
            </p:cNvPr>
            <p:cNvCxnSpPr/>
            <p:nvPr/>
          </p:nvCxnSpPr>
          <p:spPr>
            <a:xfrm>
              <a:off x="10187563" y="403073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51DAE56C-0242-511E-0074-5CC9CB7D3205}"/>
                </a:ext>
              </a:extLst>
            </p:cNvPr>
            <p:cNvCxnSpPr/>
            <p:nvPr/>
          </p:nvCxnSpPr>
          <p:spPr>
            <a:xfrm>
              <a:off x="10190463" y="629375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47F9A15C-743F-77DF-5093-DFB3CD98C8BF}"/>
                </a:ext>
              </a:extLst>
            </p:cNvPr>
            <p:cNvCxnSpPr/>
            <p:nvPr/>
          </p:nvCxnSpPr>
          <p:spPr>
            <a:xfrm rot="5400000">
              <a:off x="9434014" y="5138226"/>
              <a:ext cx="216000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E255B27-889F-B6A4-580D-B679A75E1D4A}"/>
                </a:ext>
              </a:extLst>
            </p:cNvPr>
            <p:cNvCxnSpPr/>
            <p:nvPr/>
          </p:nvCxnSpPr>
          <p:spPr>
            <a:xfrm>
              <a:off x="10596045" y="4889217"/>
              <a:ext cx="36000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자유형: 도형 363">
              <a:extLst>
                <a:ext uri="{FF2B5EF4-FFF2-40B4-BE49-F238E27FC236}">
                  <a16:creationId xmlns:a16="http://schemas.microsoft.com/office/drawing/2014/main" xmlns="" id="{87898981-1ACA-98E1-87D8-3257D9C888D5}"/>
                </a:ext>
              </a:extLst>
            </p:cNvPr>
            <p:cNvSpPr/>
            <p:nvPr/>
          </p:nvSpPr>
          <p:spPr>
            <a:xfrm>
              <a:off x="11155175" y="394536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12" name="자유형: 도형 363">
              <a:extLst>
                <a:ext uri="{FF2B5EF4-FFF2-40B4-BE49-F238E27FC236}">
                  <a16:creationId xmlns:a16="http://schemas.microsoft.com/office/drawing/2014/main" xmlns="" id="{4E6EB759-8E08-0448-43D6-367FB18F10D4}"/>
                </a:ext>
              </a:extLst>
            </p:cNvPr>
            <p:cNvSpPr/>
            <p:nvPr/>
          </p:nvSpPr>
          <p:spPr>
            <a:xfrm>
              <a:off x="11135378" y="464361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5553EBAE-6702-ADB3-4524-5EB0173330F9}"/>
                </a:ext>
              </a:extLst>
            </p:cNvPr>
            <p:cNvSpPr txBox="1"/>
            <p:nvPr/>
          </p:nvSpPr>
          <p:spPr>
            <a:xfrm>
              <a:off x="10984984" y="3627845"/>
              <a:ext cx="1261524" cy="312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JUARA I &amp; II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A684D730-DF51-F8EE-F4CB-7B08FEF270DC}"/>
                </a:ext>
              </a:extLst>
            </p:cNvPr>
            <p:cNvSpPr txBox="1"/>
            <p:nvPr/>
          </p:nvSpPr>
          <p:spPr>
            <a:xfrm>
              <a:off x="11082209" y="5067458"/>
              <a:ext cx="1137753" cy="312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JUARA III</a:t>
              </a:r>
            </a:p>
          </p:txBody>
        </p:sp>
      </p:grpSp>
      <p:sp>
        <p:nvSpPr>
          <p:cNvPr id="115" name="Google Shape;463;p42">
            <a:extLst>
              <a:ext uri="{FF2B5EF4-FFF2-40B4-BE49-F238E27FC236}">
                <a16:creationId xmlns:a16="http://schemas.microsoft.com/office/drawing/2014/main" xmlns="" id="{52AF4C0D-13C8-4D5A-0729-6AFF00337F5F}"/>
              </a:ext>
            </a:extLst>
          </p:cNvPr>
          <p:cNvSpPr txBox="1">
            <a:spLocks noGrp="1"/>
          </p:cNvSpPr>
          <p:nvPr/>
        </p:nvSpPr>
        <p:spPr>
          <a:xfrm>
            <a:off x="1034882" y="940817"/>
            <a:ext cx="2250600" cy="444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 dirty="0">
                <a:solidFill>
                  <a:srgbClr val="002060"/>
                </a:solidFill>
              </a:rPr>
              <a:t>a. Jadwal OPSI II</a:t>
            </a:r>
            <a:endParaRPr sz="1800" dirty="0">
              <a:solidFill>
                <a:srgbClr val="002060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360034E9-C375-E8E6-5E17-E32C8EEF5814}"/>
              </a:ext>
            </a:extLst>
          </p:cNvPr>
          <p:cNvCxnSpPr/>
          <p:nvPr/>
        </p:nvCxnSpPr>
        <p:spPr>
          <a:xfrm>
            <a:off x="2355531" y="5280546"/>
            <a:ext cx="263600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E57F8FE-1A26-C207-803C-4B0072677408}"/>
              </a:ext>
            </a:extLst>
          </p:cNvPr>
          <p:cNvSpPr txBox="1"/>
          <p:nvPr/>
        </p:nvSpPr>
        <p:spPr>
          <a:xfrm>
            <a:off x="944323" y="62787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/>
              <a:t>Tgl 7-8 Agustus 2025 Mulai pukul 08:30 wib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A64E14-999F-6913-8203-8EC4EB1C823D}"/>
              </a:ext>
            </a:extLst>
          </p:cNvPr>
          <p:cNvSpPr txBox="1"/>
          <p:nvPr/>
        </p:nvSpPr>
        <p:spPr>
          <a:xfrm>
            <a:off x="6765236" y="63368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dirty="0"/>
              <a:t>CP : Agus Borju 087779943899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487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09D9C963-811E-7DEC-B1FF-E30B05587A83}"/>
              </a:ext>
            </a:extLst>
          </p:cNvPr>
          <p:cNvSpPr txBox="1"/>
          <p:nvPr/>
        </p:nvSpPr>
        <p:spPr>
          <a:xfrm>
            <a:off x="22996" y="1507822"/>
            <a:ext cx="121690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Cabang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Olah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Raga Bola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dilaksanakan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Tim Putra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memperebutkan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I;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II;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III dan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Tim Putri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memperebutkan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I;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II;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III</a:t>
            </a:r>
          </a:p>
          <a:p>
            <a:pPr marL="441325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Tim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terdiri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6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pemain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disertai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pemain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cadangan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kebutuhan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masing-masing Tim, dan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tetap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memainkan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minimal 4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pemain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41325" indent="-342900">
              <a:buFont typeface="+mj-lt"/>
              <a:buAutoNum type="arabicPeriod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(dua) kali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kemenangan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(two winning set). Jika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terjadi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(1-1)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dilanjutkan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rubber set (15 point) agar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mencapai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kemenangan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(dua) kali (two winning set).</a:t>
            </a:r>
          </a:p>
          <a:p>
            <a:pPr marL="441325" indent="-342900">
              <a:buFont typeface="+mj-lt"/>
              <a:buAutoNum type="arabicPeriod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prebutan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1, 2 &amp; 3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tiga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kali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kemenangan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(three winning set)</a:t>
            </a:r>
          </a:p>
          <a:p>
            <a:pPr marL="441325" indent="-342900">
              <a:buFont typeface="+mj-lt"/>
              <a:buAutoNum type="arabicPeriod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Perhitungan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game/set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adalah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berikut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898525" lvl="1" indent="-342900">
              <a:buFont typeface="+mj-lt"/>
              <a:buAutoNum type="alphaL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Satu set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terdiri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25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(rally point).</a:t>
            </a:r>
          </a:p>
          <a:p>
            <a:pPr marL="898525" lvl="1" indent="-342900">
              <a:buFont typeface="+mj-lt"/>
              <a:buAutoNum type="alphaL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terjadi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kedudukan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24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otomatis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terjadi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Deuce 2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permainan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berakhir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26).</a:t>
            </a:r>
          </a:p>
          <a:p>
            <a:pPr marL="898525" lvl="1" indent="-342900">
              <a:buFont typeface="+mj-lt"/>
              <a:buAutoNum type="alphaLcParenR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Deuce 2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otomatis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diberlakukan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kemudian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terjadi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lagi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kedudukan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permainan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berakhir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selisih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441325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lapang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Bola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halaman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Kantor Pusat. </a:t>
            </a:r>
          </a:p>
          <a:p>
            <a:pPr marL="441325" indent="-3429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 yang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hadir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jadwal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dinyatakan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mengundurkan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(Walk Out),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toleransi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keterlambatan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15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apabila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terdapat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force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majore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mendapat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persetujuan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lawan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441325" indent="-342900">
              <a:buFont typeface="+mj-lt"/>
              <a:buAutoNum type="arabicPeriod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babak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penyisihan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grup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system point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yaitu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2-0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pemenang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point 3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kalah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point 0),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2-1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pemenang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point 2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kalah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point 1),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apabila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kesamaan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point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akhir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dinilai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head to head,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apabila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masih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ditentukan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jumlah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point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98425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8425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Ketentuan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Khusus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:</a:t>
            </a:r>
          </a:p>
          <a:p>
            <a:pPr marL="898525" lvl="1" indent="-342900">
              <a:buFont typeface="+mj-lt"/>
              <a:buAutoNum type="alphaL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 Putra yang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bermain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lapang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terdiri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orang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orang outsourcing/TPOP </a:t>
            </a:r>
          </a:p>
          <a:p>
            <a:pPr marL="898525" lvl="1" indent="-342900">
              <a:buFont typeface="+mj-lt"/>
              <a:buAutoNum type="alphaLcPeriod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 Putri yang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bermain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lapang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terdiri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orang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orang outsourcing dan 2 Dharma Wanita</a:t>
            </a:r>
          </a:p>
          <a:p>
            <a:pPr marL="898525" lvl="1" indent="-342900">
              <a:buFont typeface="+mj-lt"/>
              <a:buAutoNum type="alphaLcPeriod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Pemain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libero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hanya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menggantikan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pemain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status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pemain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 Status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hanya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bisa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diganti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libero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berstatus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</a:t>
            </a:r>
          </a:p>
          <a:p>
            <a:pPr marL="441325" indent="-342900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98525" lvl="1" indent="-342900">
              <a:buFont typeface="+mj-lt"/>
              <a:buAutoNum type="alphaLcPeriod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55625" lvl="1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55625" lvl="1"/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81D03E3-868A-DE44-B347-00338114047B}"/>
              </a:ext>
            </a:extLst>
          </p:cNvPr>
          <p:cNvGrpSpPr/>
          <p:nvPr/>
        </p:nvGrpSpPr>
        <p:grpSpPr>
          <a:xfrm>
            <a:off x="116312" y="34687"/>
            <a:ext cx="8030156" cy="1111793"/>
            <a:chOff x="116312" y="34687"/>
            <a:chExt cx="8030156" cy="111179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C59B850B-BEF2-5427-9ADC-21952D048EEB}"/>
                </a:ext>
              </a:extLst>
            </p:cNvPr>
            <p:cNvGrpSpPr/>
            <p:nvPr/>
          </p:nvGrpSpPr>
          <p:grpSpPr>
            <a:xfrm>
              <a:off x="119840" y="34687"/>
              <a:ext cx="2519213" cy="389065"/>
              <a:chOff x="119840" y="34687"/>
              <a:chExt cx="2519213" cy="389065"/>
            </a:xfrm>
          </p:grpSpPr>
          <p:pic>
            <p:nvPicPr>
              <p:cNvPr id="32" name="Picture 31" descr="logo jasa tirta 2">
                <a:extLst>
                  <a:ext uri="{FF2B5EF4-FFF2-40B4-BE49-F238E27FC236}">
                    <a16:creationId xmlns:a16="http://schemas.microsoft.com/office/drawing/2014/main" xmlns="" id="{A4D44D27-48BA-127A-E91D-E4588DECB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0866" y="34687"/>
                <a:ext cx="1028187" cy="389065"/>
              </a:xfrm>
              <a:prstGeom prst="rect">
                <a:avLst/>
              </a:prstGeom>
              <a:noFill/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2E9F5094-E480-A3CE-DB56-70338AAF0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8" t="12857" r="6229" b="20000"/>
              <a:stretch>
                <a:fillRect/>
              </a:stretch>
            </p:blipFill>
            <p:spPr bwMode="auto">
              <a:xfrm>
                <a:off x="119840" y="121943"/>
                <a:ext cx="1346652" cy="248171"/>
              </a:xfrm>
              <a:prstGeom prst="rect">
                <a:avLst/>
              </a:prstGeom>
              <a:noFill/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019346ED-E2D0-4173-C88C-4360129C7A32}"/>
                </a:ext>
              </a:extLst>
            </p:cNvPr>
            <p:cNvGrpSpPr/>
            <p:nvPr/>
          </p:nvGrpSpPr>
          <p:grpSpPr>
            <a:xfrm>
              <a:off x="116312" y="560624"/>
              <a:ext cx="8030156" cy="585856"/>
              <a:chOff x="356416" y="1190280"/>
              <a:chExt cx="8030156" cy="585856"/>
            </a:xfrm>
          </p:grpSpPr>
          <p:sp>
            <p:nvSpPr>
              <p:cNvPr id="20" name="Round Same Side Corner Rectangle 8">
                <a:extLst>
                  <a:ext uri="{FF2B5EF4-FFF2-40B4-BE49-F238E27FC236}">
                    <a16:creationId xmlns:a16="http://schemas.microsoft.com/office/drawing/2014/main" xmlns="" id="{F17E5583-1FF0-1173-6346-6ADFB87DCD0E}"/>
                  </a:ext>
                </a:extLst>
              </p:cNvPr>
              <p:cNvSpPr/>
              <p:nvPr/>
            </p:nvSpPr>
            <p:spPr>
              <a:xfrm>
                <a:off x="356416" y="1190280"/>
                <a:ext cx="342832" cy="432332"/>
              </a:xfrm>
              <a:custGeom>
                <a:avLst/>
                <a:gdLst/>
                <a:ahLst/>
                <a:cxnLst/>
                <a:rect l="l" t="t" r="r" b="b"/>
                <a:pathLst>
                  <a:path w="3197597" h="3202496">
                    <a:moveTo>
                      <a:pt x="601421" y="1611393"/>
                    </a:moveTo>
                    <a:lnTo>
                      <a:pt x="2596176" y="1611393"/>
                    </a:lnTo>
                    <a:cubicBezTo>
                      <a:pt x="2928331" y="1611393"/>
                      <a:pt x="3197594" y="1880656"/>
                      <a:pt x="3197594" y="2212811"/>
                    </a:cubicBezTo>
                    <a:lnTo>
                      <a:pt x="3197594" y="2776360"/>
                    </a:lnTo>
                    <a:lnTo>
                      <a:pt x="3197597" y="2776360"/>
                    </a:lnTo>
                    <a:lnTo>
                      <a:pt x="3197597" y="2914824"/>
                    </a:lnTo>
                    <a:lnTo>
                      <a:pt x="3197198" y="2914824"/>
                    </a:lnTo>
                    <a:lnTo>
                      <a:pt x="3197198" y="3202496"/>
                    </a:lnTo>
                    <a:lnTo>
                      <a:pt x="398" y="3202496"/>
                    </a:lnTo>
                    <a:lnTo>
                      <a:pt x="398" y="2914824"/>
                    </a:lnTo>
                    <a:lnTo>
                      <a:pt x="0" y="2914824"/>
                    </a:lnTo>
                    <a:lnTo>
                      <a:pt x="0" y="2212811"/>
                    </a:lnTo>
                    <a:cubicBezTo>
                      <a:pt x="0" y="1880656"/>
                      <a:pt x="269266" y="1611393"/>
                      <a:pt x="601421" y="1611393"/>
                    </a:cubicBezTo>
                    <a:close/>
                    <a:moveTo>
                      <a:pt x="1598801" y="0"/>
                    </a:moveTo>
                    <a:cubicBezTo>
                      <a:pt x="1998649" y="0"/>
                      <a:pt x="2322791" y="324142"/>
                      <a:pt x="2322791" y="723993"/>
                    </a:cubicBezTo>
                    <a:cubicBezTo>
                      <a:pt x="2322791" y="1123843"/>
                      <a:pt x="1998649" y="1447985"/>
                      <a:pt x="1598801" y="1447985"/>
                    </a:cubicBezTo>
                    <a:cubicBezTo>
                      <a:pt x="1198951" y="1447985"/>
                      <a:pt x="874809" y="1123843"/>
                      <a:pt x="874809" y="723993"/>
                    </a:cubicBezTo>
                    <a:cubicBezTo>
                      <a:pt x="874809" y="324142"/>
                      <a:pt x="1198951" y="0"/>
                      <a:pt x="1598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Text Placeholder 27">
                <a:extLst>
                  <a:ext uri="{FF2B5EF4-FFF2-40B4-BE49-F238E27FC236}">
                    <a16:creationId xmlns:a16="http://schemas.microsoft.com/office/drawing/2014/main" xmlns="" id="{BD9F4A75-C3AC-DCBA-264F-F40E946301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176" y="1199746"/>
                <a:ext cx="2007603" cy="576390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KHISBUL MUFLIKHIN</a:t>
                </a:r>
              </a:p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085747175279</a:t>
                </a:r>
                <a:endParaRPr lang="en-US" altLang="ko-KR" sz="1200" b="0" dirty="0"/>
              </a:p>
            </p:txBody>
          </p:sp>
          <p:sp>
            <p:nvSpPr>
              <p:cNvPr id="26" name="Teardrop 6">
                <a:extLst>
                  <a:ext uri="{FF2B5EF4-FFF2-40B4-BE49-F238E27FC236}">
                    <a16:creationId xmlns:a16="http://schemas.microsoft.com/office/drawing/2014/main" xmlns="" id="{4E4FAA7D-C75A-68D1-A8B4-EF2FE82E4207}"/>
                  </a:ext>
                </a:extLst>
              </p:cNvPr>
              <p:cNvSpPr/>
              <p:nvPr/>
            </p:nvSpPr>
            <p:spPr>
              <a:xfrm rot="8100000">
                <a:off x="3135781" y="1297898"/>
                <a:ext cx="310736" cy="300673"/>
              </a:xfrm>
              <a:custGeom>
                <a:avLst/>
                <a:gdLst/>
                <a:ahLst/>
                <a:cxnLst/>
                <a:rect l="l" t="t" r="r" b="b"/>
                <a:pathLst>
                  <a:path w="2483832" h="2483835">
                    <a:moveTo>
                      <a:pt x="657616" y="1826218"/>
                    </a:moveTo>
                    <a:cubicBezTo>
                      <a:pt x="806520" y="1975122"/>
                      <a:pt x="1047940" y="1975122"/>
                      <a:pt x="1196844" y="1826218"/>
                    </a:cubicBezTo>
                    <a:cubicBezTo>
                      <a:pt x="1345748" y="1677314"/>
                      <a:pt x="1345748" y="1435894"/>
                      <a:pt x="1196844" y="1286990"/>
                    </a:cubicBezTo>
                    <a:cubicBezTo>
                      <a:pt x="1047940" y="1138086"/>
                      <a:pt x="806520" y="1138086"/>
                      <a:pt x="657616" y="1286990"/>
                    </a:cubicBezTo>
                    <a:cubicBezTo>
                      <a:pt x="508712" y="1435894"/>
                      <a:pt x="508712" y="1677314"/>
                      <a:pt x="657616" y="1826218"/>
                    </a:cubicBezTo>
                    <a:close/>
                    <a:moveTo>
                      <a:pt x="293335" y="2190500"/>
                    </a:moveTo>
                    <a:cubicBezTo>
                      <a:pt x="112098" y="2009262"/>
                      <a:pt x="0" y="1758885"/>
                      <a:pt x="0" y="1482325"/>
                    </a:cubicBezTo>
                    <a:cubicBezTo>
                      <a:pt x="0" y="929206"/>
                      <a:pt x="459290" y="590078"/>
                      <a:pt x="1001509" y="480815"/>
                    </a:cubicBezTo>
                    <a:cubicBezTo>
                      <a:pt x="1569704" y="366317"/>
                      <a:pt x="1861757" y="259925"/>
                      <a:pt x="2483832" y="0"/>
                    </a:cubicBezTo>
                    <a:cubicBezTo>
                      <a:pt x="2230640" y="682694"/>
                      <a:pt x="2130986" y="873716"/>
                      <a:pt x="2003018" y="1482325"/>
                    </a:cubicBezTo>
                    <a:cubicBezTo>
                      <a:pt x="1901990" y="2042180"/>
                      <a:pt x="1554627" y="2483835"/>
                      <a:pt x="1001509" y="2483835"/>
                    </a:cubicBezTo>
                    <a:cubicBezTo>
                      <a:pt x="724950" y="2483835"/>
                      <a:pt x="474573" y="2371737"/>
                      <a:pt x="293335" y="21905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Text Placeholder 27">
                <a:extLst>
                  <a:ext uri="{FF2B5EF4-FFF2-40B4-BE49-F238E27FC236}">
                    <a16:creationId xmlns:a16="http://schemas.microsoft.com/office/drawing/2014/main" xmlns="" id="{D266153B-186D-1115-EE0E-2B181C2750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2657" y="1232069"/>
                <a:ext cx="2007603" cy="481066"/>
              </a:xfrm>
              <a:prstGeom prst="rect">
                <a:avLst/>
              </a:prstGeom>
              <a:solidFill>
                <a:srgbClr val="F7C76A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KANTOR PUSAT</a:t>
                </a:r>
                <a:endParaRPr lang="en-US" altLang="ko-KR" sz="1200" b="0" dirty="0"/>
              </a:p>
            </p:txBody>
          </p:sp>
          <p:sp>
            <p:nvSpPr>
              <p:cNvPr id="28" name="Parallelogram 15">
                <a:extLst>
                  <a:ext uri="{FF2B5EF4-FFF2-40B4-BE49-F238E27FC236}">
                    <a16:creationId xmlns:a16="http://schemas.microsoft.com/office/drawing/2014/main" xmlns="" id="{8251952E-A8E2-0F0A-460C-960E01B8B90F}"/>
                  </a:ext>
                </a:extLst>
              </p:cNvPr>
              <p:cNvSpPr/>
              <p:nvPr/>
            </p:nvSpPr>
            <p:spPr>
              <a:xfrm flipH="1">
                <a:off x="5968017" y="1283688"/>
                <a:ext cx="358609" cy="321646"/>
              </a:xfrm>
              <a:custGeom>
                <a:avLst/>
                <a:gdLst/>
                <a:ahLst/>
                <a:cxnLst/>
                <a:rect l="l" t="t" r="r" b="b"/>
                <a:pathLst>
                  <a:path w="3242753" h="3227814">
                    <a:moveTo>
                      <a:pt x="1621376" y="1043635"/>
                    </a:moveTo>
                    <a:cubicBezTo>
                      <a:pt x="1557188" y="1043635"/>
                      <a:pt x="1505154" y="1095669"/>
                      <a:pt x="1505154" y="1159857"/>
                    </a:cubicBezTo>
                    <a:lnTo>
                      <a:pt x="1505154" y="1625483"/>
                    </a:lnTo>
                    <a:lnTo>
                      <a:pt x="1033577" y="1625483"/>
                    </a:lnTo>
                    <a:cubicBezTo>
                      <a:pt x="969389" y="1625483"/>
                      <a:pt x="917355" y="1677517"/>
                      <a:pt x="917355" y="1741705"/>
                    </a:cubicBezTo>
                    <a:cubicBezTo>
                      <a:pt x="917355" y="1805893"/>
                      <a:pt x="969389" y="1857927"/>
                      <a:pt x="1033577" y="1857927"/>
                    </a:cubicBezTo>
                    <a:lnTo>
                      <a:pt x="1614688" y="1857927"/>
                    </a:lnTo>
                    <a:lnTo>
                      <a:pt x="1619859" y="1856884"/>
                    </a:lnTo>
                    <a:cubicBezTo>
                      <a:pt x="1620361" y="1857187"/>
                      <a:pt x="1620868" y="1857190"/>
                      <a:pt x="1621376" y="1857190"/>
                    </a:cubicBezTo>
                    <a:cubicBezTo>
                      <a:pt x="1685564" y="1857190"/>
                      <a:pt x="1737598" y="1805156"/>
                      <a:pt x="1737598" y="1740968"/>
                    </a:cubicBezTo>
                    <a:lnTo>
                      <a:pt x="1737598" y="1159857"/>
                    </a:lnTo>
                    <a:cubicBezTo>
                      <a:pt x="1737598" y="1095669"/>
                      <a:pt x="1685564" y="1043635"/>
                      <a:pt x="1621376" y="1043635"/>
                    </a:cubicBezTo>
                    <a:close/>
                    <a:moveTo>
                      <a:pt x="1621376" y="628818"/>
                    </a:moveTo>
                    <a:cubicBezTo>
                      <a:pt x="2206882" y="628818"/>
                      <a:pt x="2681529" y="1103464"/>
                      <a:pt x="2681529" y="1688970"/>
                    </a:cubicBezTo>
                    <a:cubicBezTo>
                      <a:pt x="2681529" y="2274476"/>
                      <a:pt x="2206882" y="2749122"/>
                      <a:pt x="1621376" y="2749122"/>
                    </a:cubicBezTo>
                    <a:cubicBezTo>
                      <a:pt x="1035870" y="2749122"/>
                      <a:pt x="561223" y="2274476"/>
                      <a:pt x="561223" y="1688970"/>
                    </a:cubicBezTo>
                    <a:cubicBezTo>
                      <a:pt x="561223" y="1103464"/>
                      <a:pt x="1035870" y="628818"/>
                      <a:pt x="1621376" y="628818"/>
                    </a:cubicBezTo>
                    <a:close/>
                    <a:moveTo>
                      <a:pt x="1621376" y="424596"/>
                    </a:moveTo>
                    <a:cubicBezTo>
                      <a:pt x="923081" y="424596"/>
                      <a:pt x="357001" y="990676"/>
                      <a:pt x="357001" y="1688970"/>
                    </a:cubicBezTo>
                    <a:cubicBezTo>
                      <a:pt x="357001" y="2128645"/>
                      <a:pt x="581423" y="2515905"/>
                      <a:pt x="922189" y="2742109"/>
                    </a:cubicBezTo>
                    <a:lnTo>
                      <a:pt x="652992" y="3227814"/>
                    </a:lnTo>
                    <a:lnTo>
                      <a:pt x="911997" y="3227814"/>
                    </a:lnTo>
                    <a:lnTo>
                      <a:pt x="1121304" y="2850168"/>
                    </a:lnTo>
                    <a:cubicBezTo>
                      <a:pt x="1274563" y="2916691"/>
                      <a:pt x="1443689" y="2953344"/>
                      <a:pt x="1621376" y="2953344"/>
                    </a:cubicBezTo>
                    <a:cubicBezTo>
                      <a:pt x="1799063" y="2953344"/>
                      <a:pt x="1968189" y="2916691"/>
                      <a:pt x="2121449" y="2850168"/>
                    </a:cubicBezTo>
                    <a:lnTo>
                      <a:pt x="2330755" y="3227814"/>
                    </a:lnTo>
                    <a:lnTo>
                      <a:pt x="2589760" y="3227814"/>
                    </a:lnTo>
                    <a:lnTo>
                      <a:pt x="2320563" y="2742109"/>
                    </a:lnTo>
                    <a:cubicBezTo>
                      <a:pt x="2661329" y="2515905"/>
                      <a:pt x="2885751" y="2128645"/>
                      <a:pt x="2885751" y="1688970"/>
                    </a:cubicBezTo>
                    <a:cubicBezTo>
                      <a:pt x="2885751" y="990676"/>
                      <a:pt x="2319671" y="424596"/>
                      <a:pt x="1621376" y="424596"/>
                    </a:cubicBezTo>
                    <a:close/>
                    <a:moveTo>
                      <a:pt x="2599800" y="123238"/>
                    </a:moveTo>
                    <a:cubicBezTo>
                      <a:pt x="2434609" y="120698"/>
                      <a:pt x="2268460" y="180476"/>
                      <a:pt x="2139563" y="303161"/>
                    </a:cubicBezTo>
                    <a:lnTo>
                      <a:pt x="3057258" y="1232053"/>
                    </a:lnTo>
                    <a:cubicBezTo>
                      <a:pt x="3305736" y="977255"/>
                      <a:pt x="3304415" y="570405"/>
                      <a:pt x="3054287" y="317226"/>
                    </a:cubicBezTo>
                    <a:cubicBezTo>
                      <a:pt x="2929224" y="190636"/>
                      <a:pt x="2764991" y="125778"/>
                      <a:pt x="2599800" y="123238"/>
                    </a:cubicBezTo>
                    <a:close/>
                    <a:moveTo>
                      <a:pt x="642953" y="123238"/>
                    </a:moveTo>
                    <a:cubicBezTo>
                      <a:pt x="477762" y="125778"/>
                      <a:pt x="313529" y="190636"/>
                      <a:pt x="188466" y="317226"/>
                    </a:cubicBezTo>
                    <a:cubicBezTo>
                      <a:pt x="-61662" y="570405"/>
                      <a:pt x="-62983" y="977255"/>
                      <a:pt x="185495" y="1232053"/>
                    </a:cubicBezTo>
                    <a:lnTo>
                      <a:pt x="1103190" y="303161"/>
                    </a:lnTo>
                    <a:cubicBezTo>
                      <a:pt x="974294" y="180476"/>
                      <a:pt x="808144" y="120698"/>
                      <a:pt x="642953" y="123238"/>
                    </a:cubicBezTo>
                    <a:close/>
                    <a:moveTo>
                      <a:pt x="1722692" y="0"/>
                    </a:moveTo>
                    <a:lnTo>
                      <a:pt x="1520061" y="0"/>
                    </a:lnTo>
                    <a:cubicBezTo>
                      <a:pt x="1440152" y="0"/>
                      <a:pt x="1375373" y="64779"/>
                      <a:pt x="1375373" y="144688"/>
                    </a:cubicBezTo>
                    <a:lnTo>
                      <a:pt x="1375373" y="289376"/>
                    </a:lnTo>
                    <a:lnTo>
                      <a:pt x="1867380" y="289376"/>
                    </a:lnTo>
                    <a:lnTo>
                      <a:pt x="1867380" y="144688"/>
                    </a:lnTo>
                    <a:cubicBezTo>
                      <a:pt x="1867380" y="64779"/>
                      <a:pt x="1802601" y="0"/>
                      <a:pt x="1722692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Text Placeholder 27">
                <a:extLst>
                  <a:ext uri="{FF2B5EF4-FFF2-40B4-BE49-F238E27FC236}">
                    <a16:creationId xmlns:a16="http://schemas.microsoft.com/office/drawing/2014/main" xmlns="" id="{9F27F9E5-1254-697F-4FFB-18251AAD9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969" y="1232068"/>
                <a:ext cx="2007603" cy="4810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11-14 </a:t>
                </a:r>
                <a:r>
                  <a:rPr lang="en-US" altLang="ko-KR" sz="1200" b="0" dirty="0" err="1">
                    <a:cs typeface="Arial" pitchFamily="34" charset="0"/>
                  </a:rPr>
                  <a:t>Agustus</a:t>
                </a:r>
                <a:r>
                  <a:rPr lang="en-US" altLang="ko-KR" sz="1200" b="0" dirty="0">
                    <a:cs typeface="Arial" pitchFamily="34" charset="0"/>
                  </a:rPr>
                  <a:t> 2025</a:t>
                </a:r>
                <a:endParaRPr lang="en-US" altLang="ko-KR" sz="1200" b="0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908426B7-D59A-E688-A4B8-B1A4BFAE459B}"/>
              </a:ext>
            </a:extLst>
          </p:cNvPr>
          <p:cNvGrpSpPr/>
          <p:nvPr/>
        </p:nvGrpSpPr>
        <p:grpSpPr>
          <a:xfrm>
            <a:off x="178739" y="1033595"/>
            <a:ext cx="5911311" cy="461666"/>
            <a:chOff x="119840" y="1069686"/>
            <a:chExt cx="5911311" cy="46166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D2E9C4EE-9589-4FE2-9E15-FBDD398D2818}"/>
                </a:ext>
              </a:extLst>
            </p:cNvPr>
            <p:cNvSpPr txBox="1"/>
            <p:nvPr/>
          </p:nvSpPr>
          <p:spPr>
            <a:xfrm>
              <a:off x="319178" y="1129316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Bola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Voli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-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Ketentuan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63DD6C67-2EC2-C9A1-CF2B-5D3B61AE9883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471EE73E-F3DF-E72C-048B-27EA89991928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343D96F4-353B-08FB-575C-C4652B08011F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187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31573CD-8FC9-9BC1-3AF1-FAE24A648612}"/>
              </a:ext>
            </a:extLst>
          </p:cNvPr>
          <p:cNvGrpSpPr/>
          <p:nvPr/>
        </p:nvGrpSpPr>
        <p:grpSpPr>
          <a:xfrm>
            <a:off x="116312" y="34687"/>
            <a:ext cx="8030156" cy="1058537"/>
            <a:chOff x="116312" y="34687"/>
            <a:chExt cx="8030156" cy="105853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xmlns="" id="{025B1D1A-895B-58F8-025D-115B34E08FAF}"/>
                </a:ext>
              </a:extLst>
            </p:cNvPr>
            <p:cNvGrpSpPr/>
            <p:nvPr/>
          </p:nvGrpSpPr>
          <p:grpSpPr>
            <a:xfrm>
              <a:off x="119840" y="34687"/>
              <a:ext cx="2519213" cy="389065"/>
              <a:chOff x="119840" y="34687"/>
              <a:chExt cx="2519213" cy="389065"/>
            </a:xfrm>
          </p:grpSpPr>
          <p:pic>
            <p:nvPicPr>
              <p:cNvPr id="146" name="Picture 145" descr="logo jasa tirta 2">
                <a:extLst>
                  <a:ext uri="{FF2B5EF4-FFF2-40B4-BE49-F238E27FC236}">
                    <a16:creationId xmlns:a16="http://schemas.microsoft.com/office/drawing/2014/main" xmlns="" id="{356EAF76-E0D6-3FAF-93E5-F8649B599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0866" y="34687"/>
                <a:ext cx="1028187" cy="389065"/>
              </a:xfrm>
              <a:prstGeom prst="rect">
                <a:avLst/>
              </a:prstGeom>
              <a:noFill/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xmlns="" id="{576E67BF-4832-7B28-7936-B5CAF5CB8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8" t="12857" r="6229" b="20000"/>
              <a:stretch>
                <a:fillRect/>
              </a:stretch>
            </p:blipFill>
            <p:spPr bwMode="auto">
              <a:xfrm>
                <a:off x="119840" y="121943"/>
                <a:ext cx="1346652" cy="248171"/>
              </a:xfrm>
              <a:prstGeom prst="rect">
                <a:avLst/>
              </a:prstGeom>
              <a:noFill/>
            </p:spPr>
          </p:pic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xmlns="" id="{0546501B-9BF9-06D2-A3AA-FBAC78DFC9E6}"/>
                </a:ext>
              </a:extLst>
            </p:cNvPr>
            <p:cNvGrpSpPr/>
            <p:nvPr/>
          </p:nvGrpSpPr>
          <p:grpSpPr>
            <a:xfrm>
              <a:off x="116312" y="560624"/>
              <a:ext cx="8030156" cy="532600"/>
              <a:chOff x="356416" y="1190280"/>
              <a:chExt cx="8030156" cy="532600"/>
            </a:xfrm>
          </p:grpSpPr>
          <p:sp>
            <p:nvSpPr>
              <p:cNvPr id="139" name="Round Same Side Corner Rectangle 8">
                <a:extLst>
                  <a:ext uri="{FF2B5EF4-FFF2-40B4-BE49-F238E27FC236}">
                    <a16:creationId xmlns:a16="http://schemas.microsoft.com/office/drawing/2014/main" xmlns="" id="{8BEBA19F-843F-CB1C-E653-2A73973CEDC8}"/>
                  </a:ext>
                </a:extLst>
              </p:cNvPr>
              <p:cNvSpPr/>
              <p:nvPr/>
            </p:nvSpPr>
            <p:spPr>
              <a:xfrm>
                <a:off x="356416" y="1190280"/>
                <a:ext cx="342832" cy="432332"/>
              </a:xfrm>
              <a:custGeom>
                <a:avLst/>
                <a:gdLst/>
                <a:ahLst/>
                <a:cxnLst/>
                <a:rect l="l" t="t" r="r" b="b"/>
                <a:pathLst>
                  <a:path w="3197597" h="3202496">
                    <a:moveTo>
                      <a:pt x="601421" y="1611393"/>
                    </a:moveTo>
                    <a:lnTo>
                      <a:pt x="2596176" y="1611393"/>
                    </a:lnTo>
                    <a:cubicBezTo>
                      <a:pt x="2928331" y="1611393"/>
                      <a:pt x="3197594" y="1880656"/>
                      <a:pt x="3197594" y="2212811"/>
                    </a:cubicBezTo>
                    <a:lnTo>
                      <a:pt x="3197594" y="2776360"/>
                    </a:lnTo>
                    <a:lnTo>
                      <a:pt x="3197597" y="2776360"/>
                    </a:lnTo>
                    <a:lnTo>
                      <a:pt x="3197597" y="2914824"/>
                    </a:lnTo>
                    <a:lnTo>
                      <a:pt x="3197198" y="2914824"/>
                    </a:lnTo>
                    <a:lnTo>
                      <a:pt x="3197198" y="3202496"/>
                    </a:lnTo>
                    <a:lnTo>
                      <a:pt x="398" y="3202496"/>
                    </a:lnTo>
                    <a:lnTo>
                      <a:pt x="398" y="2914824"/>
                    </a:lnTo>
                    <a:lnTo>
                      <a:pt x="0" y="2914824"/>
                    </a:lnTo>
                    <a:lnTo>
                      <a:pt x="0" y="2212811"/>
                    </a:lnTo>
                    <a:cubicBezTo>
                      <a:pt x="0" y="1880656"/>
                      <a:pt x="269266" y="1611393"/>
                      <a:pt x="601421" y="1611393"/>
                    </a:cubicBezTo>
                    <a:close/>
                    <a:moveTo>
                      <a:pt x="1598801" y="0"/>
                    </a:moveTo>
                    <a:cubicBezTo>
                      <a:pt x="1998649" y="0"/>
                      <a:pt x="2322791" y="324142"/>
                      <a:pt x="2322791" y="723993"/>
                    </a:cubicBezTo>
                    <a:cubicBezTo>
                      <a:pt x="2322791" y="1123843"/>
                      <a:pt x="1998649" y="1447985"/>
                      <a:pt x="1598801" y="1447985"/>
                    </a:cubicBezTo>
                    <a:cubicBezTo>
                      <a:pt x="1198951" y="1447985"/>
                      <a:pt x="874809" y="1123843"/>
                      <a:pt x="874809" y="723993"/>
                    </a:cubicBezTo>
                    <a:cubicBezTo>
                      <a:pt x="874809" y="324142"/>
                      <a:pt x="1198951" y="0"/>
                      <a:pt x="1598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Text Placeholder 27">
                <a:extLst>
                  <a:ext uri="{FF2B5EF4-FFF2-40B4-BE49-F238E27FC236}">
                    <a16:creationId xmlns:a16="http://schemas.microsoft.com/office/drawing/2014/main" xmlns="" id="{545DE069-479D-6251-2B6E-1E8EFCCC16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176" y="1214605"/>
                <a:ext cx="2007603" cy="508275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KHISBUL MUFLIKHIN</a:t>
                </a:r>
              </a:p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085747175279</a:t>
                </a:r>
                <a:endParaRPr lang="en-US" altLang="ko-KR" sz="1200" b="0" dirty="0"/>
              </a:p>
            </p:txBody>
          </p:sp>
          <p:sp>
            <p:nvSpPr>
              <p:cNvPr id="141" name="Teardrop 6">
                <a:extLst>
                  <a:ext uri="{FF2B5EF4-FFF2-40B4-BE49-F238E27FC236}">
                    <a16:creationId xmlns:a16="http://schemas.microsoft.com/office/drawing/2014/main" xmlns="" id="{C61A990A-6749-33F6-3A1D-8B64860F42DE}"/>
                  </a:ext>
                </a:extLst>
              </p:cNvPr>
              <p:cNvSpPr/>
              <p:nvPr/>
            </p:nvSpPr>
            <p:spPr>
              <a:xfrm rot="8100000">
                <a:off x="3135781" y="1297898"/>
                <a:ext cx="310736" cy="300673"/>
              </a:xfrm>
              <a:custGeom>
                <a:avLst/>
                <a:gdLst/>
                <a:ahLst/>
                <a:cxnLst/>
                <a:rect l="l" t="t" r="r" b="b"/>
                <a:pathLst>
                  <a:path w="2483832" h="2483835">
                    <a:moveTo>
                      <a:pt x="657616" y="1826218"/>
                    </a:moveTo>
                    <a:cubicBezTo>
                      <a:pt x="806520" y="1975122"/>
                      <a:pt x="1047940" y="1975122"/>
                      <a:pt x="1196844" y="1826218"/>
                    </a:cubicBezTo>
                    <a:cubicBezTo>
                      <a:pt x="1345748" y="1677314"/>
                      <a:pt x="1345748" y="1435894"/>
                      <a:pt x="1196844" y="1286990"/>
                    </a:cubicBezTo>
                    <a:cubicBezTo>
                      <a:pt x="1047940" y="1138086"/>
                      <a:pt x="806520" y="1138086"/>
                      <a:pt x="657616" y="1286990"/>
                    </a:cubicBezTo>
                    <a:cubicBezTo>
                      <a:pt x="508712" y="1435894"/>
                      <a:pt x="508712" y="1677314"/>
                      <a:pt x="657616" y="1826218"/>
                    </a:cubicBezTo>
                    <a:close/>
                    <a:moveTo>
                      <a:pt x="293335" y="2190500"/>
                    </a:moveTo>
                    <a:cubicBezTo>
                      <a:pt x="112098" y="2009262"/>
                      <a:pt x="0" y="1758885"/>
                      <a:pt x="0" y="1482325"/>
                    </a:cubicBezTo>
                    <a:cubicBezTo>
                      <a:pt x="0" y="929206"/>
                      <a:pt x="459290" y="590078"/>
                      <a:pt x="1001509" y="480815"/>
                    </a:cubicBezTo>
                    <a:cubicBezTo>
                      <a:pt x="1569704" y="366317"/>
                      <a:pt x="1861757" y="259925"/>
                      <a:pt x="2483832" y="0"/>
                    </a:cubicBezTo>
                    <a:cubicBezTo>
                      <a:pt x="2230640" y="682694"/>
                      <a:pt x="2130986" y="873716"/>
                      <a:pt x="2003018" y="1482325"/>
                    </a:cubicBezTo>
                    <a:cubicBezTo>
                      <a:pt x="1901990" y="2042180"/>
                      <a:pt x="1554627" y="2483835"/>
                      <a:pt x="1001509" y="2483835"/>
                    </a:cubicBezTo>
                    <a:cubicBezTo>
                      <a:pt x="724950" y="2483835"/>
                      <a:pt x="474573" y="2371737"/>
                      <a:pt x="293335" y="21905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Text Placeholder 27">
                <a:extLst>
                  <a:ext uri="{FF2B5EF4-FFF2-40B4-BE49-F238E27FC236}">
                    <a16:creationId xmlns:a16="http://schemas.microsoft.com/office/drawing/2014/main" xmlns="" id="{8BD2000C-C205-ED5A-50A8-05BB39B0FA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2657" y="1232069"/>
                <a:ext cx="2007603" cy="481066"/>
              </a:xfrm>
              <a:prstGeom prst="rect">
                <a:avLst/>
              </a:prstGeom>
              <a:solidFill>
                <a:srgbClr val="F7C76A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KANTOR PUSAT</a:t>
                </a:r>
                <a:endParaRPr lang="en-US" altLang="ko-KR" sz="1200" b="0" dirty="0"/>
              </a:p>
            </p:txBody>
          </p:sp>
          <p:sp>
            <p:nvSpPr>
              <p:cNvPr id="143" name="Parallelogram 15">
                <a:extLst>
                  <a:ext uri="{FF2B5EF4-FFF2-40B4-BE49-F238E27FC236}">
                    <a16:creationId xmlns:a16="http://schemas.microsoft.com/office/drawing/2014/main" xmlns="" id="{181E0814-8697-C312-298C-D35A4E15AAB6}"/>
                  </a:ext>
                </a:extLst>
              </p:cNvPr>
              <p:cNvSpPr/>
              <p:nvPr/>
            </p:nvSpPr>
            <p:spPr>
              <a:xfrm flipH="1">
                <a:off x="5968017" y="1283688"/>
                <a:ext cx="358609" cy="321646"/>
              </a:xfrm>
              <a:custGeom>
                <a:avLst/>
                <a:gdLst/>
                <a:ahLst/>
                <a:cxnLst/>
                <a:rect l="l" t="t" r="r" b="b"/>
                <a:pathLst>
                  <a:path w="3242753" h="3227814">
                    <a:moveTo>
                      <a:pt x="1621376" y="1043635"/>
                    </a:moveTo>
                    <a:cubicBezTo>
                      <a:pt x="1557188" y="1043635"/>
                      <a:pt x="1505154" y="1095669"/>
                      <a:pt x="1505154" y="1159857"/>
                    </a:cubicBezTo>
                    <a:lnTo>
                      <a:pt x="1505154" y="1625483"/>
                    </a:lnTo>
                    <a:lnTo>
                      <a:pt x="1033577" y="1625483"/>
                    </a:lnTo>
                    <a:cubicBezTo>
                      <a:pt x="969389" y="1625483"/>
                      <a:pt x="917355" y="1677517"/>
                      <a:pt x="917355" y="1741705"/>
                    </a:cubicBezTo>
                    <a:cubicBezTo>
                      <a:pt x="917355" y="1805893"/>
                      <a:pt x="969389" y="1857927"/>
                      <a:pt x="1033577" y="1857927"/>
                    </a:cubicBezTo>
                    <a:lnTo>
                      <a:pt x="1614688" y="1857927"/>
                    </a:lnTo>
                    <a:lnTo>
                      <a:pt x="1619859" y="1856884"/>
                    </a:lnTo>
                    <a:cubicBezTo>
                      <a:pt x="1620361" y="1857187"/>
                      <a:pt x="1620868" y="1857190"/>
                      <a:pt x="1621376" y="1857190"/>
                    </a:cubicBezTo>
                    <a:cubicBezTo>
                      <a:pt x="1685564" y="1857190"/>
                      <a:pt x="1737598" y="1805156"/>
                      <a:pt x="1737598" y="1740968"/>
                    </a:cubicBezTo>
                    <a:lnTo>
                      <a:pt x="1737598" y="1159857"/>
                    </a:lnTo>
                    <a:cubicBezTo>
                      <a:pt x="1737598" y="1095669"/>
                      <a:pt x="1685564" y="1043635"/>
                      <a:pt x="1621376" y="1043635"/>
                    </a:cubicBezTo>
                    <a:close/>
                    <a:moveTo>
                      <a:pt x="1621376" y="628818"/>
                    </a:moveTo>
                    <a:cubicBezTo>
                      <a:pt x="2206882" y="628818"/>
                      <a:pt x="2681529" y="1103464"/>
                      <a:pt x="2681529" y="1688970"/>
                    </a:cubicBezTo>
                    <a:cubicBezTo>
                      <a:pt x="2681529" y="2274476"/>
                      <a:pt x="2206882" y="2749122"/>
                      <a:pt x="1621376" y="2749122"/>
                    </a:cubicBezTo>
                    <a:cubicBezTo>
                      <a:pt x="1035870" y="2749122"/>
                      <a:pt x="561223" y="2274476"/>
                      <a:pt x="561223" y="1688970"/>
                    </a:cubicBezTo>
                    <a:cubicBezTo>
                      <a:pt x="561223" y="1103464"/>
                      <a:pt x="1035870" y="628818"/>
                      <a:pt x="1621376" y="628818"/>
                    </a:cubicBezTo>
                    <a:close/>
                    <a:moveTo>
                      <a:pt x="1621376" y="424596"/>
                    </a:moveTo>
                    <a:cubicBezTo>
                      <a:pt x="923081" y="424596"/>
                      <a:pt x="357001" y="990676"/>
                      <a:pt x="357001" y="1688970"/>
                    </a:cubicBezTo>
                    <a:cubicBezTo>
                      <a:pt x="357001" y="2128645"/>
                      <a:pt x="581423" y="2515905"/>
                      <a:pt x="922189" y="2742109"/>
                    </a:cubicBezTo>
                    <a:lnTo>
                      <a:pt x="652992" y="3227814"/>
                    </a:lnTo>
                    <a:lnTo>
                      <a:pt x="911997" y="3227814"/>
                    </a:lnTo>
                    <a:lnTo>
                      <a:pt x="1121304" y="2850168"/>
                    </a:lnTo>
                    <a:cubicBezTo>
                      <a:pt x="1274563" y="2916691"/>
                      <a:pt x="1443689" y="2953344"/>
                      <a:pt x="1621376" y="2953344"/>
                    </a:cubicBezTo>
                    <a:cubicBezTo>
                      <a:pt x="1799063" y="2953344"/>
                      <a:pt x="1968189" y="2916691"/>
                      <a:pt x="2121449" y="2850168"/>
                    </a:cubicBezTo>
                    <a:lnTo>
                      <a:pt x="2330755" y="3227814"/>
                    </a:lnTo>
                    <a:lnTo>
                      <a:pt x="2589760" y="3227814"/>
                    </a:lnTo>
                    <a:lnTo>
                      <a:pt x="2320563" y="2742109"/>
                    </a:lnTo>
                    <a:cubicBezTo>
                      <a:pt x="2661329" y="2515905"/>
                      <a:pt x="2885751" y="2128645"/>
                      <a:pt x="2885751" y="1688970"/>
                    </a:cubicBezTo>
                    <a:cubicBezTo>
                      <a:pt x="2885751" y="990676"/>
                      <a:pt x="2319671" y="424596"/>
                      <a:pt x="1621376" y="424596"/>
                    </a:cubicBezTo>
                    <a:close/>
                    <a:moveTo>
                      <a:pt x="2599800" y="123238"/>
                    </a:moveTo>
                    <a:cubicBezTo>
                      <a:pt x="2434609" y="120698"/>
                      <a:pt x="2268460" y="180476"/>
                      <a:pt x="2139563" y="303161"/>
                    </a:cubicBezTo>
                    <a:lnTo>
                      <a:pt x="3057258" y="1232053"/>
                    </a:lnTo>
                    <a:cubicBezTo>
                      <a:pt x="3305736" y="977255"/>
                      <a:pt x="3304415" y="570405"/>
                      <a:pt x="3054287" y="317226"/>
                    </a:cubicBezTo>
                    <a:cubicBezTo>
                      <a:pt x="2929224" y="190636"/>
                      <a:pt x="2764991" y="125778"/>
                      <a:pt x="2599800" y="123238"/>
                    </a:cubicBezTo>
                    <a:close/>
                    <a:moveTo>
                      <a:pt x="642953" y="123238"/>
                    </a:moveTo>
                    <a:cubicBezTo>
                      <a:pt x="477762" y="125778"/>
                      <a:pt x="313529" y="190636"/>
                      <a:pt x="188466" y="317226"/>
                    </a:cubicBezTo>
                    <a:cubicBezTo>
                      <a:pt x="-61662" y="570405"/>
                      <a:pt x="-62983" y="977255"/>
                      <a:pt x="185495" y="1232053"/>
                    </a:cubicBezTo>
                    <a:lnTo>
                      <a:pt x="1103190" y="303161"/>
                    </a:lnTo>
                    <a:cubicBezTo>
                      <a:pt x="974294" y="180476"/>
                      <a:pt x="808144" y="120698"/>
                      <a:pt x="642953" y="123238"/>
                    </a:cubicBezTo>
                    <a:close/>
                    <a:moveTo>
                      <a:pt x="1722692" y="0"/>
                    </a:moveTo>
                    <a:lnTo>
                      <a:pt x="1520061" y="0"/>
                    </a:lnTo>
                    <a:cubicBezTo>
                      <a:pt x="1440152" y="0"/>
                      <a:pt x="1375373" y="64779"/>
                      <a:pt x="1375373" y="144688"/>
                    </a:cubicBezTo>
                    <a:lnTo>
                      <a:pt x="1375373" y="289376"/>
                    </a:lnTo>
                    <a:lnTo>
                      <a:pt x="1867380" y="289376"/>
                    </a:lnTo>
                    <a:lnTo>
                      <a:pt x="1867380" y="144688"/>
                    </a:lnTo>
                    <a:cubicBezTo>
                      <a:pt x="1867380" y="64779"/>
                      <a:pt x="1802601" y="0"/>
                      <a:pt x="1722692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Text Placeholder 27">
                <a:extLst>
                  <a:ext uri="{FF2B5EF4-FFF2-40B4-BE49-F238E27FC236}">
                    <a16:creationId xmlns:a16="http://schemas.microsoft.com/office/drawing/2014/main" xmlns="" id="{147BBCF6-1A09-5A74-C896-CCBAD2496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969" y="1232068"/>
                <a:ext cx="2007603" cy="4810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11-14 </a:t>
                </a:r>
                <a:r>
                  <a:rPr lang="en-US" altLang="ko-KR" sz="1200" b="0" dirty="0" err="1">
                    <a:cs typeface="Arial" pitchFamily="34" charset="0"/>
                  </a:rPr>
                  <a:t>Agustus</a:t>
                </a:r>
                <a:r>
                  <a:rPr lang="en-US" altLang="ko-KR" sz="1200" b="0" dirty="0">
                    <a:cs typeface="Arial" pitchFamily="34" charset="0"/>
                  </a:rPr>
                  <a:t> 2025</a:t>
                </a:r>
                <a:endParaRPr lang="en-US" altLang="ko-KR" sz="1200" b="0" dirty="0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D82A8F9F-DC70-957F-D6A1-F23AEBD7C953}"/>
              </a:ext>
            </a:extLst>
          </p:cNvPr>
          <p:cNvGrpSpPr/>
          <p:nvPr/>
        </p:nvGrpSpPr>
        <p:grpSpPr>
          <a:xfrm>
            <a:off x="8477350" y="608253"/>
            <a:ext cx="3470235" cy="461666"/>
            <a:chOff x="119840" y="1069686"/>
            <a:chExt cx="5911311" cy="461666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xmlns="" id="{4B947267-EA8F-EE09-80D2-FE8C56596390}"/>
                </a:ext>
              </a:extLst>
            </p:cNvPr>
            <p:cNvSpPr txBox="1"/>
            <p:nvPr/>
          </p:nvSpPr>
          <p:spPr>
            <a:xfrm>
              <a:off x="319178" y="1129316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Bola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Voli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Putra &amp; Putri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xmlns="" id="{FA2EB7F9-1F5C-7116-1933-7170C0EC61A6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xmlns="" id="{B9089E3D-92AA-61BE-5932-4772962C9149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01619891-1E42-1CE8-D8F9-3264612C7D89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  <p:graphicFrame>
        <p:nvGraphicFramePr>
          <p:cNvPr id="17" name="Table 22">
            <a:extLst>
              <a:ext uri="{FF2B5EF4-FFF2-40B4-BE49-F238E27FC236}">
                <a16:creationId xmlns:a16="http://schemas.microsoft.com/office/drawing/2014/main" xmlns="" id="{903EE4D4-1AB7-45C5-5F90-887CA14DE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450342"/>
              </p:ext>
            </p:extLst>
          </p:nvPr>
        </p:nvGraphicFramePr>
        <p:xfrm>
          <a:off x="459144" y="1612905"/>
          <a:ext cx="32421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075">
                  <a:extLst>
                    <a:ext uri="{9D8B030D-6E8A-4147-A177-3AD203B41FA5}">
                      <a16:colId xmlns:a16="http://schemas.microsoft.com/office/drawing/2014/main" xmlns="" val="2512529411"/>
                    </a:ext>
                  </a:extLst>
                </a:gridCol>
                <a:gridCol w="1605113">
                  <a:extLst>
                    <a:ext uri="{9D8B030D-6E8A-4147-A177-3AD203B41FA5}">
                      <a16:colId xmlns:a16="http://schemas.microsoft.com/office/drawing/2014/main" xmlns="" val="2205551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Grup</a:t>
                      </a:r>
                      <a:r>
                        <a:rPr lang="en-US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Grup</a:t>
                      </a:r>
                      <a:r>
                        <a:rPr lang="en-US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869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UW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4454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UW II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UW 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642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UW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504913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xmlns="" id="{0FA8D465-D4B9-8D45-E373-3CEC4065D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31922"/>
              </p:ext>
            </p:extLst>
          </p:nvPr>
        </p:nvGraphicFramePr>
        <p:xfrm>
          <a:off x="4185249" y="1624562"/>
          <a:ext cx="6528801" cy="2133600"/>
        </p:xfrm>
        <a:graphic>
          <a:graphicData uri="http://schemas.openxmlformats.org/drawingml/2006/table">
            <a:tbl>
              <a:tblPr/>
              <a:tblGrid>
                <a:gridCol w="1396041">
                  <a:extLst>
                    <a:ext uri="{9D8B030D-6E8A-4147-A177-3AD203B41FA5}">
                      <a16:colId xmlns:a16="http://schemas.microsoft.com/office/drawing/2014/main" xmlns="" val="3445450755"/>
                    </a:ext>
                  </a:extLst>
                </a:gridCol>
                <a:gridCol w="2956493">
                  <a:extLst>
                    <a:ext uri="{9D8B030D-6E8A-4147-A177-3AD203B41FA5}">
                      <a16:colId xmlns:a16="http://schemas.microsoft.com/office/drawing/2014/main" xmlns="" val="1070087508"/>
                    </a:ext>
                  </a:extLst>
                </a:gridCol>
                <a:gridCol w="2176267">
                  <a:extLst>
                    <a:ext uri="{9D8B030D-6E8A-4147-A177-3AD203B41FA5}">
                      <a16:colId xmlns:a16="http://schemas.microsoft.com/office/drawing/2014/main" xmlns="" val="6116846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Waktu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Pertandingan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Grup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86010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08.00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UW I vs UW 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Putri Grup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0801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09.00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PLTA vs UW 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Putri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47147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10.00 WB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UW II vs UW 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Putri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45818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UW IV vs PUSAT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Putri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67918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UW I vs UW 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Putri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9274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PLTA vs PUSAT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Putri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10755968"/>
                  </a:ext>
                </a:extLst>
              </a:tr>
            </a:tbl>
          </a:graphicData>
        </a:graphic>
      </p:graphicFrame>
      <p:sp>
        <p:nvSpPr>
          <p:cNvPr id="29" name="Rectangle 1">
            <a:extLst>
              <a:ext uri="{FF2B5EF4-FFF2-40B4-BE49-F238E27FC236}">
                <a16:creationId xmlns:a16="http://schemas.microsoft.com/office/drawing/2014/main" xmlns="" id="{94D9A697-D1F5-80C9-7A1E-7AD54771D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105" y="1267377"/>
            <a:ext cx="756962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🗓 Hari 1 –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Senin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11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Agustus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2025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Kategori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PUTRI –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Penyisihan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xmlns="" id="{C5205384-3D52-7AD4-00F5-23C747B7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38" y="1292081"/>
            <a:ext cx="756962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Putri</a:t>
            </a:r>
          </a:p>
        </p:txBody>
      </p:sp>
      <p:graphicFrame>
        <p:nvGraphicFramePr>
          <p:cNvPr id="132" name="Table 22">
            <a:extLst>
              <a:ext uri="{FF2B5EF4-FFF2-40B4-BE49-F238E27FC236}">
                <a16:creationId xmlns:a16="http://schemas.microsoft.com/office/drawing/2014/main" xmlns="" id="{3266947C-49C6-CC09-54B4-03460E90C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994423"/>
              </p:ext>
            </p:extLst>
          </p:nvPr>
        </p:nvGraphicFramePr>
        <p:xfrm>
          <a:off x="459143" y="4502912"/>
          <a:ext cx="32421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075">
                  <a:extLst>
                    <a:ext uri="{9D8B030D-6E8A-4147-A177-3AD203B41FA5}">
                      <a16:colId xmlns:a16="http://schemas.microsoft.com/office/drawing/2014/main" xmlns="" val="2512529411"/>
                    </a:ext>
                  </a:extLst>
                </a:gridCol>
                <a:gridCol w="1605113">
                  <a:extLst>
                    <a:ext uri="{9D8B030D-6E8A-4147-A177-3AD203B41FA5}">
                      <a16:colId xmlns:a16="http://schemas.microsoft.com/office/drawing/2014/main" xmlns="" val="2205551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Grup</a:t>
                      </a:r>
                      <a:r>
                        <a:rPr lang="en-US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Grup</a:t>
                      </a:r>
                      <a:r>
                        <a:rPr lang="en-US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869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UW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4454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UW 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UW 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642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UW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504913"/>
                  </a:ext>
                </a:extLst>
              </a:tr>
            </a:tbl>
          </a:graphicData>
        </a:graphic>
      </p:graphicFrame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xmlns="" id="{7DDD0FA0-D219-E82B-6000-E2FED064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706374"/>
              </p:ext>
            </p:extLst>
          </p:nvPr>
        </p:nvGraphicFramePr>
        <p:xfrm>
          <a:off x="4185248" y="4514569"/>
          <a:ext cx="6528801" cy="2133600"/>
        </p:xfrm>
        <a:graphic>
          <a:graphicData uri="http://schemas.openxmlformats.org/drawingml/2006/table">
            <a:tbl>
              <a:tblPr/>
              <a:tblGrid>
                <a:gridCol w="1396041">
                  <a:extLst>
                    <a:ext uri="{9D8B030D-6E8A-4147-A177-3AD203B41FA5}">
                      <a16:colId xmlns:a16="http://schemas.microsoft.com/office/drawing/2014/main" xmlns="" val="3445450755"/>
                    </a:ext>
                  </a:extLst>
                </a:gridCol>
                <a:gridCol w="2956493">
                  <a:extLst>
                    <a:ext uri="{9D8B030D-6E8A-4147-A177-3AD203B41FA5}">
                      <a16:colId xmlns:a16="http://schemas.microsoft.com/office/drawing/2014/main" xmlns="" val="1070087508"/>
                    </a:ext>
                  </a:extLst>
                </a:gridCol>
                <a:gridCol w="2176267">
                  <a:extLst>
                    <a:ext uri="{9D8B030D-6E8A-4147-A177-3AD203B41FA5}">
                      <a16:colId xmlns:a16="http://schemas.microsoft.com/office/drawing/2014/main" xmlns="" val="6116846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Waktu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Pertandingan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Grup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86010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08.00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PLTA vs UW 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Putra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0801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09.00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UW II vs UW 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Putra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47147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10.00 WB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UW I vs UW 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Putra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45818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UW IV vs PUSAT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Putra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67918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PLTA vs UW 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Putra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9274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15.00 WIB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UW II vs PUSAT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Putra </a:t>
                      </a:r>
                      <a:r>
                        <a:rPr lang="en-US" sz="1400" dirty="0" err="1"/>
                        <a:t>Grup</a:t>
                      </a:r>
                      <a:r>
                        <a:rPr lang="en-US" sz="1400" dirty="0"/>
                        <a:t>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10755968"/>
                  </a:ext>
                </a:extLst>
              </a:tr>
            </a:tbl>
          </a:graphicData>
        </a:graphic>
      </p:graphicFrame>
      <p:sp>
        <p:nvSpPr>
          <p:cNvPr id="134" name="Rectangle 1">
            <a:extLst>
              <a:ext uri="{FF2B5EF4-FFF2-40B4-BE49-F238E27FC236}">
                <a16:creationId xmlns:a16="http://schemas.microsoft.com/office/drawing/2014/main" xmlns="" id="{BD411CAB-C911-D3A5-CDC4-8F0730FF9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37" y="4182088"/>
            <a:ext cx="756962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Putra</a:t>
            </a:r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xmlns="" id="{6C00EEBE-A4DA-057A-582E-3BDBE61B3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104" y="4105162"/>
            <a:ext cx="756962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🗓 Hari 2 –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Selasa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12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Agustus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2025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Kategori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PUTRA –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Penyisihan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011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31573CD-8FC9-9BC1-3AF1-FAE24A648612}"/>
              </a:ext>
            </a:extLst>
          </p:cNvPr>
          <p:cNvGrpSpPr/>
          <p:nvPr/>
        </p:nvGrpSpPr>
        <p:grpSpPr>
          <a:xfrm>
            <a:off x="116312" y="34687"/>
            <a:ext cx="8030156" cy="1058537"/>
            <a:chOff x="116312" y="34687"/>
            <a:chExt cx="8030156" cy="1058537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xmlns="" id="{025B1D1A-895B-58F8-025D-115B34E08FAF}"/>
                </a:ext>
              </a:extLst>
            </p:cNvPr>
            <p:cNvGrpSpPr/>
            <p:nvPr/>
          </p:nvGrpSpPr>
          <p:grpSpPr>
            <a:xfrm>
              <a:off x="119840" y="34687"/>
              <a:ext cx="2519213" cy="389065"/>
              <a:chOff x="119840" y="34687"/>
              <a:chExt cx="2519213" cy="389065"/>
            </a:xfrm>
          </p:grpSpPr>
          <p:pic>
            <p:nvPicPr>
              <p:cNvPr id="146" name="Picture 145" descr="logo jasa tirta 2">
                <a:extLst>
                  <a:ext uri="{FF2B5EF4-FFF2-40B4-BE49-F238E27FC236}">
                    <a16:creationId xmlns:a16="http://schemas.microsoft.com/office/drawing/2014/main" xmlns="" id="{356EAF76-E0D6-3FAF-93E5-F8649B599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0866" y="34687"/>
                <a:ext cx="1028187" cy="389065"/>
              </a:xfrm>
              <a:prstGeom prst="rect">
                <a:avLst/>
              </a:prstGeom>
              <a:noFill/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xmlns="" id="{576E67BF-4832-7B28-7936-B5CAF5CB8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8" t="12857" r="6229" b="20000"/>
              <a:stretch>
                <a:fillRect/>
              </a:stretch>
            </p:blipFill>
            <p:spPr bwMode="auto">
              <a:xfrm>
                <a:off x="119840" y="121943"/>
                <a:ext cx="1346652" cy="248171"/>
              </a:xfrm>
              <a:prstGeom prst="rect">
                <a:avLst/>
              </a:prstGeom>
              <a:noFill/>
            </p:spPr>
          </p:pic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xmlns="" id="{0546501B-9BF9-06D2-A3AA-FBAC78DFC9E6}"/>
                </a:ext>
              </a:extLst>
            </p:cNvPr>
            <p:cNvGrpSpPr/>
            <p:nvPr/>
          </p:nvGrpSpPr>
          <p:grpSpPr>
            <a:xfrm>
              <a:off x="116312" y="560624"/>
              <a:ext cx="8030156" cy="532600"/>
              <a:chOff x="356416" y="1190280"/>
              <a:chExt cx="8030156" cy="532600"/>
            </a:xfrm>
          </p:grpSpPr>
          <p:sp>
            <p:nvSpPr>
              <p:cNvPr id="139" name="Round Same Side Corner Rectangle 8">
                <a:extLst>
                  <a:ext uri="{FF2B5EF4-FFF2-40B4-BE49-F238E27FC236}">
                    <a16:creationId xmlns:a16="http://schemas.microsoft.com/office/drawing/2014/main" xmlns="" id="{8BEBA19F-843F-CB1C-E653-2A73973CEDC8}"/>
                  </a:ext>
                </a:extLst>
              </p:cNvPr>
              <p:cNvSpPr/>
              <p:nvPr/>
            </p:nvSpPr>
            <p:spPr>
              <a:xfrm>
                <a:off x="356416" y="1190280"/>
                <a:ext cx="342832" cy="432332"/>
              </a:xfrm>
              <a:custGeom>
                <a:avLst/>
                <a:gdLst/>
                <a:ahLst/>
                <a:cxnLst/>
                <a:rect l="l" t="t" r="r" b="b"/>
                <a:pathLst>
                  <a:path w="3197597" h="3202496">
                    <a:moveTo>
                      <a:pt x="601421" y="1611393"/>
                    </a:moveTo>
                    <a:lnTo>
                      <a:pt x="2596176" y="1611393"/>
                    </a:lnTo>
                    <a:cubicBezTo>
                      <a:pt x="2928331" y="1611393"/>
                      <a:pt x="3197594" y="1880656"/>
                      <a:pt x="3197594" y="2212811"/>
                    </a:cubicBezTo>
                    <a:lnTo>
                      <a:pt x="3197594" y="2776360"/>
                    </a:lnTo>
                    <a:lnTo>
                      <a:pt x="3197597" y="2776360"/>
                    </a:lnTo>
                    <a:lnTo>
                      <a:pt x="3197597" y="2914824"/>
                    </a:lnTo>
                    <a:lnTo>
                      <a:pt x="3197198" y="2914824"/>
                    </a:lnTo>
                    <a:lnTo>
                      <a:pt x="3197198" y="3202496"/>
                    </a:lnTo>
                    <a:lnTo>
                      <a:pt x="398" y="3202496"/>
                    </a:lnTo>
                    <a:lnTo>
                      <a:pt x="398" y="2914824"/>
                    </a:lnTo>
                    <a:lnTo>
                      <a:pt x="0" y="2914824"/>
                    </a:lnTo>
                    <a:lnTo>
                      <a:pt x="0" y="2212811"/>
                    </a:lnTo>
                    <a:cubicBezTo>
                      <a:pt x="0" y="1880656"/>
                      <a:pt x="269266" y="1611393"/>
                      <a:pt x="601421" y="1611393"/>
                    </a:cubicBezTo>
                    <a:close/>
                    <a:moveTo>
                      <a:pt x="1598801" y="0"/>
                    </a:moveTo>
                    <a:cubicBezTo>
                      <a:pt x="1998649" y="0"/>
                      <a:pt x="2322791" y="324142"/>
                      <a:pt x="2322791" y="723993"/>
                    </a:cubicBezTo>
                    <a:cubicBezTo>
                      <a:pt x="2322791" y="1123843"/>
                      <a:pt x="1998649" y="1447985"/>
                      <a:pt x="1598801" y="1447985"/>
                    </a:cubicBezTo>
                    <a:cubicBezTo>
                      <a:pt x="1198951" y="1447985"/>
                      <a:pt x="874809" y="1123843"/>
                      <a:pt x="874809" y="723993"/>
                    </a:cubicBezTo>
                    <a:cubicBezTo>
                      <a:pt x="874809" y="324142"/>
                      <a:pt x="1198951" y="0"/>
                      <a:pt x="1598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Text Placeholder 27">
                <a:extLst>
                  <a:ext uri="{FF2B5EF4-FFF2-40B4-BE49-F238E27FC236}">
                    <a16:creationId xmlns:a16="http://schemas.microsoft.com/office/drawing/2014/main" xmlns="" id="{545DE069-479D-6251-2B6E-1E8EFCCC16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176" y="1214605"/>
                <a:ext cx="2007603" cy="508275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KHISBUL MUFLIKHIN</a:t>
                </a:r>
              </a:p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085747175279</a:t>
                </a:r>
                <a:endParaRPr lang="en-US" altLang="ko-KR" sz="1200" b="0" dirty="0"/>
              </a:p>
            </p:txBody>
          </p:sp>
          <p:sp>
            <p:nvSpPr>
              <p:cNvPr id="141" name="Teardrop 6">
                <a:extLst>
                  <a:ext uri="{FF2B5EF4-FFF2-40B4-BE49-F238E27FC236}">
                    <a16:creationId xmlns:a16="http://schemas.microsoft.com/office/drawing/2014/main" xmlns="" id="{C61A990A-6749-33F6-3A1D-8B64860F42DE}"/>
                  </a:ext>
                </a:extLst>
              </p:cNvPr>
              <p:cNvSpPr/>
              <p:nvPr/>
            </p:nvSpPr>
            <p:spPr>
              <a:xfrm rot="8100000">
                <a:off x="3135781" y="1297898"/>
                <a:ext cx="310736" cy="300673"/>
              </a:xfrm>
              <a:custGeom>
                <a:avLst/>
                <a:gdLst/>
                <a:ahLst/>
                <a:cxnLst/>
                <a:rect l="l" t="t" r="r" b="b"/>
                <a:pathLst>
                  <a:path w="2483832" h="2483835">
                    <a:moveTo>
                      <a:pt x="657616" y="1826218"/>
                    </a:moveTo>
                    <a:cubicBezTo>
                      <a:pt x="806520" y="1975122"/>
                      <a:pt x="1047940" y="1975122"/>
                      <a:pt x="1196844" y="1826218"/>
                    </a:cubicBezTo>
                    <a:cubicBezTo>
                      <a:pt x="1345748" y="1677314"/>
                      <a:pt x="1345748" y="1435894"/>
                      <a:pt x="1196844" y="1286990"/>
                    </a:cubicBezTo>
                    <a:cubicBezTo>
                      <a:pt x="1047940" y="1138086"/>
                      <a:pt x="806520" y="1138086"/>
                      <a:pt x="657616" y="1286990"/>
                    </a:cubicBezTo>
                    <a:cubicBezTo>
                      <a:pt x="508712" y="1435894"/>
                      <a:pt x="508712" y="1677314"/>
                      <a:pt x="657616" y="1826218"/>
                    </a:cubicBezTo>
                    <a:close/>
                    <a:moveTo>
                      <a:pt x="293335" y="2190500"/>
                    </a:moveTo>
                    <a:cubicBezTo>
                      <a:pt x="112098" y="2009262"/>
                      <a:pt x="0" y="1758885"/>
                      <a:pt x="0" y="1482325"/>
                    </a:cubicBezTo>
                    <a:cubicBezTo>
                      <a:pt x="0" y="929206"/>
                      <a:pt x="459290" y="590078"/>
                      <a:pt x="1001509" y="480815"/>
                    </a:cubicBezTo>
                    <a:cubicBezTo>
                      <a:pt x="1569704" y="366317"/>
                      <a:pt x="1861757" y="259925"/>
                      <a:pt x="2483832" y="0"/>
                    </a:cubicBezTo>
                    <a:cubicBezTo>
                      <a:pt x="2230640" y="682694"/>
                      <a:pt x="2130986" y="873716"/>
                      <a:pt x="2003018" y="1482325"/>
                    </a:cubicBezTo>
                    <a:cubicBezTo>
                      <a:pt x="1901990" y="2042180"/>
                      <a:pt x="1554627" y="2483835"/>
                      <a:pt x="1001509" y="2483835"/>
                    </a:cubicBezTo>
                    <a:cubicBezTo>
                      <a:pt x="724950" y="2483835"/>
                      <a:pt x="474573" y="2371737"/>
                      <a:pt x="293335" y="21905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Text Placeholder 27">
                <a:extLst>
                  <a:ext uri="{FF2B5EF4-FFF2-40B4-BE49-F238E27FC236}">
                    <a16:creationId xmlns:a16="http://schemas.microsoft.com/office/drawing/2014/main" xmlns="" id="{8BD2000C-C205-ED5A-50A8-05BB39B0FA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2657" y="1232069"/>
                <a:ext cx="2007603" cy="481066"/>
              </a:xfrm>
              <a:prstGeom prst="rect">
                <a:avLst/>
              </a:prstGeom>
              <a:solidFill>
                <a:srgbClr val="F7C76A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KANTOR PUSAT</a:t>
                </a:r>
                <a:endParaRPr lang="en-US" altLang="ko-KR" sz="1200" b="0" dirty="0"/>
              </a:p>
            </p:txBody>
          </p:sp>
          <p:sp>
            <p:nvSpPr>
              <p:cNvPr id="143" name="Parallelogram 15">
                <a:extLst>
                  <a:ext uri="{FF2B5EF4-FFF2-40B4-BE49-F238E27FC236}">
                    <a16:creationId xmlns:a16="http://schemas.microsoft.com/office/drawing/2014/main" xmlns="" id="{181E0814-8697-C312-298C-D35A4E15AAB6}"/>
                  </a:ext>
                </a:extLst>
              </p:cNvPr>
              <p:cNvSpPr/>
              <p:nvPr/>
            </p:nvSpPr>
            <p:spPr>
              <a:xfrm flipH="1">
                <a:off x="5968017" y="1283688"/>
                <a:ext cx="358609" cy="321646"/>
              </a:xfrm>
              <a:custGeom>
                <a:avLst/>
                <a:gdLst/>
                <a:ahLst/>
                <a:cxnLst/>
                <a:rect l="l" t="t" r="r" b="b"/>
                <a:pathLst>
                  <a:path w="3242753" h="3227814">
                    <a:moveTo>
                      <a:pt x="1621376" y="1043635"/>
                    </a:moveTo>
                    <a:cubicBezTo>
                      <a:pt x="1557188" y="1043635"/>
                      <a:pt x="1505154" y="1095669"/>
                      <a:pt x="1505154" y="1159857"/>
                    </a:cubicBezTo>
                    <a:lnTo>
                      <a:pt x="1505154" y="1625483"/>
                    </a:lnTo>
                    <a:lnTo>
                      <a:pt x="1033577" y="1625483"/>
                    </a:lnTo>
                    <a:cubicBezTo>
                      <a:pt x="969389" y="1625483"/>
                      <a:pt x="917355" y="1677517"/>
                      <a:pt x="917355" y="1741705"/>
                    </a:cubicBezTo>
                    <a:cubicBezTo>
                      <a:pt x="917355" y="1805893"/>
                      <a:pt x="969389" y="1857927"/>
                      <a:pt x="1033577" y="1857927"/>
                    </a:cubicBezTo>
                    <a:lnTo>
                      <a:pt x="1614688" y="1857927"/>
                    </a:lnTo>
                    <a:lnTo>
                      <a:pt x="1619859" y="1856884"/>
                    </a:lnTo>
                    <a:cubicBezTo>
                      <a:pt x="1620361" y="1857187"/>
                      <a:pt x="1620868" y="1857190"/>
                      <a:pt x="1621376" y="1857190"/>
                    </a:cubicBezTo>
                    <a:cubicBezTo>
                      <a:pt x="1685564" y="1857190"/>
                      <a:pt x="1737598" y="1805156"/>
                      <a:pt x="1737598" y="1740968"/>
                    </a:cubicBezTo>
                    <a:lnTo>
                      <a:pt x="1737598" y="1159857"/>
                    </a:lnTo>
                    <a:cubicBezTo>
                      <a:pt x="1737598" y="1095669"/>
                      <a:pt x="1685564" y="1043635"/>
                      <a:pt x="1621376" y="1043635"/>
                    </a:cubicBezTo>
                    <a:close/>
                    <a:moveTo>
                      <a:pt x="1621376" y="628818"/>
                    </a:moveTo>
                    <a:cubicBezTo>
                      <a:pt x="2206882" y="628818"/>
                      <a:pt x="2681529" y="1103464"/>
                      <a:pt x="2681529" y="1688970"/>
                    </a:cubicBezTo>
                    <a:cubicBezTo>
                      <a:pt x="2681529" y="2274476"/>
                      <a:pt x="2206882" y="2749122"/>
                      <a:pt x="1621376" y="2749122"/>
                    </a:cubicBezTo>
                    <a:cubicBezTo>
                      <a:pt x="1035870" y="2749122"/>
                      <a:pt x="561223" y="2274476"/>
                      <a:pt x="561223" y="1688970"/>
                    </a:cubicBezTo>
                    <a:cubicBezTo>
                      <a:pt x="561223" y="1103464"/>
                      <a:pt x="1035870" y="628818"/>
                      <a:pt x="1621376" y="628818"/>
                    </a:cubicBezTo>
                    <a:close/>
                    <a:moveTo>
                      <a:pt x="1621376" y="424596"/>
                    </a:moveTo>
                    <a:cubicBezTo>
                      <a:pt x="923081" y="424596"/>
                      <a:pt x="357001" y="990676"/>
                      <a:pt x="357001" y="1688970"/>
                    </a:cubicBezTo>
                    <a:cubicBezTo>
                      <a:pt x="357001" y="2128645"/>
                      <a:pt x="581423" y="2515905"/>
                      <a:pt x="922189" y="2742109"/>
                    </a:cubicBezTo>
                    <a:lnTo>
                      <a:pt x="652992" y="3227814"/>
                    </a:lnTo>
                    <a:lnTo>
                      <a:pt x="911997" y="3227814"/>
                    </a:lnTo>
                    <a:lnTo>
                      <a:pt x="1121304" y="2850168"/>
                    </a:lnTo>
                    <a:cubicBezTo>
                      <a:pt x="1274563" y="2916691"/>
                      <a:pt x="1443689" y="2953344"/>
                      <a:pt x="1621376" y="2953344"/>
                    </a:cubicBezTo>
                    <a:cubicBezTo>
                      <a:pt x="1799063" y="2953344"/>
                      <a:pt x="1968189" y="2916691"/>
                      <a:pt x="2121449" y="2850168"/>
                    </a:cubicBezTo>
                    <a:lnTo>
                      <a:pt x="2330755" y="3227814"/>
                    </a:lnTo>
                    <a:lnTo>
                      <a:pt x="2589760" y="3227814"/>
                    </a:lnTo>
                    <a:lnTo>
                      <a:pt x="2320563" y="2742109"/>
                    </a:lnTo>
                    <a:cubicBezTo>
                      <a:pt x="2661329" y="2515905"/>
                      <a:pt x="2885751" y="2128645"/>
                      <a:pt x="2885751" y="1688970"/>
                    </a:cubicBezTo>
                    <a:cubicBezTo>
                      <a:pt x="2885751" y="990676"/>
                      <a:pt x="2319671" y="424596"/>
                      <a:pt x="1621376" y="424596"/>
                    </a:cubicBezTo>
                    <a:close/>
                    <a:moveTo>
                      <a:pt x="2599800" y="123238"/>
                    </a:moveTo>
                    <a:cubicBezTo>
                      <a:pt x="2434609" y="120698"/>
                      <a:pt x="2268460" y="180476"/>
                      <a:pt x="2139563" y="303161"/>
                    </a:cubicBezTo>
                    <a:lnTo>
                      <a:pt x="3057258" y="1232053"/>
                    </a:lnTo>
                    <a:cubicBezTo>
                      <a:pt x="3305736" y="977255"/>
                      <a:pt x="3304415" y="570405"/>
                      <a:pt x="3054287" y="317226"/>
                    </a:cubicBezTo>
                    <a:cubicBezTo>
                      <a:pt x="2929224" y="190636"/>
                      <a:pt x="2764991" y="125778"/>
                      <a:pt x="2599800" y="123238"/>
                    </a:cubicBezTo>
                    <a:close/>
                    <a:moveTo>
                      <a:pt x="642953" y="123238"/>
                    </a:moveTo>
                    <a:cubicBezTo>
                      <a:pt x="477762" y="125778"/>
                      <a:pt x="313529" y="190636"/>
                      <a:pt x="188466" y="317226"/>
                    </a:cubicBezTo>
                    <a:cubicBezTo>
                      <a:pt x="-61662" y="570405"/>
                      <a:pt x="-62983" y="977255"/>
                      <a:pt x="185495" y="1232053"/>
                    </a:cubicBezTo>
                    <a:lnTo>
                      <a:pt x="1103190" y="303161"/>
                    </a:lnTo>
                    <a:cubicBezTo>
                      <a:pt x="974294" y="180476"/>
                      <a:pt x="808144" y="120698"/>
                      <a:pt x="642953" y="123238"/>
                    </a:cubicBezTo>
                    <a:close/>
                    <a:moveTo>
                      <a:pt x="1722692" y="0"/>
                    </a:moveTo>
                    <a:lnTo>
                      <a:pt x="1520061" y="0"/>
                    </a:lnTo>
                    <a:cubicBezTo>
                      <a:pt x="1440152" y="0"/>
                      <a:pt x="1375373" y="64779"/>
                      <a:pt x="1375373" y="144688"/>
                    </a:cubicBezTo>
                    <a:lnTo>
                      <a:pt x="1375373" y="289376"/>
                    </a:lnTo>
                    <a:lnTo>
                      <a:pt x="1867380" y="289376"/>
                    </a:lnTo>
                    <a:lnTo>
                      <a:pt x="1867380" y="144688"/>
                    </a:lnTo>
                    <a:cubicBezTo>
                      <a:pt x="1867380" y="64779"/>
                      <a:pt x="1802601" y="0"/>
                      <a:pt x="1722692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Text Placeholder 27">
                <a:extLst>
                  <a:ext uri="{FF2B5EF4-FFF2-40B4-BE49-F238E27FC236}">
                    <a16:creationId xmlns:a16="http://schemas.microsoft.com/office/drawing/2014/main" xmlns="" id="{147BBCF6-1A09-5A74-C896-CCBAD2496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969" y="1232068"/>
                <a:ext cx="2007603" cy="4810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11-14 </a:t>
                </a:r>
                <a:r>
                  <a:rPr lang="en-US" altLang="ko-KR" sz="1200" b="0" dirty="0" err="1">
                    <a:cs typeface="Arial" pitchFamily="34" charset="0"/>
                  </a:rPr>
                  <a:t>Agustus</a:t>
                </a:r>
                <a:r>
                  <a:rPr lang="en-US" altLang="ko-KR" sz="1200" b="0" dirty="0">
                    <a:cs typeface="Arial" pitchFamily="34" charset="0"/>
                  </a:rPr>
                  <a:t> 2025</a:t>
                </a:r>
                <a:endParaRPr lang="en-US" altLang="ko-KR" sz="1200" b="0" dirty="0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xmlns="" id="{D82A8F9F-DC70-957F-D6A1-F23AEBD7C953}"/>
              </a:ext>
            </a:extLst>
          </p:cNvPr>
          <p:cNvGrpSpPr/>
          <p:nvPr/>
        </p:nvGrpSpPr>
        <p:grpSpPr>
          <a:xfrm>
            <a:off x="8477350" y="608253"/>
            <a:ext cx="3470235" cy="461666"/>
            <a:chOff x="119840" y="1069686"/>
            <a:chExt cx="5911311" cy="461666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xmlns="" id="{4B947267-EA8F-EE09-80D2-FE8C56596390}"/>
                </a:ext>
              </a:extLst>
            </p:cNvPr>
            <p:cNvSpPr txBox="1"/>
            <p:nvPr/>
          </p:nvSpPr>
          <p:spPr>
            <a:xfrm>
              <a:off x="319178" y="1129316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Bola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Voli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Putra &amp; Putri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xmlns="" id="{FA2EB7F9-1F5C-7116-1933-7170C0EC61A6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xmlns="" id="{B9089E3D-92AA-61BE-5932-4772962C9149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01619891-1E42-1CE8-D8F9-3264612C7D89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  <p:graphicFrame>
        <p:nvGraphicFramePr>
          <p:cNvPr id="17" name="Table 22">
            <a:extLst>
              <a:ext uri="{FF2B5EF4-FFF2-40B4-BE49-F238E27FC236}">
                <a16:creationId xmlns:a16="http://schemas.microsoft.com/office/drawing/2014/main" xmlns="" id="{903EE4D4-1AB7-45C5-5F90-887CA14DE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43143"/>
              </p:ext>
            </p:extLst>
          </p:nvPr>
        </p:nvGraphicFramePr>
        <p:xfrm>
          <a:off x="269467" y="1845095"/>
          <a:ext cx="4699453" cy="1646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890">
                  <a:extLst>
                    <a:ext uri="{9D8B030D-6E8A-4147-A177-3AD203B41FA5}">
                      <a16:colId xmlns:a16="http://schemas.microsoft.com/office/drawing/2014/main" xmlns="" val="2512529411"/>
                    </a:ext>
                  </a:extLst>
                </a:gridCol>
                <a:gridCol w="2326563">
                  <a:extLst>
                    <a:ext uri="{9D8B030D-6E8A-4147-A177-3AD203B41FA5}">
                      <a16:colId xmlns:a16="http://schemas.microsoft.com/office/drawing/2014/main" xmlns="" val="2205551027"/>
                    </a:ext>
                  </a:extLst>
                </a:gridCol>
              </a:tblGrid>
              <a:tr h="30588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Grup</a:t>
                      </a:r>
                      <a:r>
                        <a:rPr lang="en-US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Grup</a:t>
                      </a:r>
                      <a:r>
                        <a:rPr lang="en-US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8697702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A</a:t>
                      </a:r>
                    </a:p>
                    <a:p>
                      <a:pPr algn="ctr"/>
                      <a:r>
                        <a:rPr lang="en-US" dirty="0"/>
                        <a:t>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B</a:t>
                      </a:r>
                    </a:p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4454042"/>
                  </a:ext>
                </a:extLst>
              </a:tr>
              <a:tr h="52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Runner Up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A</a:t>
                      </a:r>
                    </a:p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Runner Up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B</a:t>
                      </a:r>
                    </a:p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642253"/>
                  </a:ext>
                </a:extLst>
              </a:tr>
            </a:tbl>
          </a:graphicData>
        </a:graphic>
      </p:graphicFrame>
      <p:sp>
        <p:nvSpPr>
          <p:cNvPr id="29" name="Rectangle 1">
            <a:extLst>
              <a:ext uri="{FF2B5EF4-FFF2-40B4-BE49-F238E27FC236}">
                <a16:creationId xmlns:a16="http://schemas.microsoft.com/office/drawing/2014/main" xmlns="" id="{94D9A697-D1F5-80C9-7A1E-7AD54771D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624" y="1445810"/>
            <a:ext cx="69883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🗓 Hari 3 – Rabu, 13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Agustus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2025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Kategori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PUTRI  dan PUTRI– Semi Final/SF)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xmlns="" id="{C5205384-3D52-7AD4-00F5-23C747B7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89" y="1507518"/>
            <a:ext cx="46994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 err="1">
                <a:latin typeface="Arial" panose="020B0604020202020204" pitchFamily="34" charset="0"/>
              </a:rPr>
              <a:t>Klasmen</a:t>
            </a:r>
            <a:r>
              <a:rPr lang="en-US" altLang="en-US" sz="1400" b="1" dirty="0"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Putri</a:t>
            </a:r>
          </a:p>
        </p:txBody>
      </p:sp>
      <p:sp>
        <p:nvSpPr>
          <p:cNvPr id="134" name="Rectangle 1">
            <a:extLst>
              <a:ext uri="{FF2B5EF4-FFF2-40B4-BE49-F238E27FC236}">
                <a16:creationId xmlns:a16="http://schemas.microsoft.com/office/drawing/2014/main" xmlns="" id="{BD411CAB-C911-D3A5-CDC4-8F0730FF9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589" y="3650507"/>
            <a:ext cx="47253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Klasmen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Grup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Putra</a:t>
            </a:r>
          </a:p>
        </p:txBody>
      </p:sp>
      <p:graphicFrame>
        <p:nvGraphicFramePr>
          <p:cNvPr id="2" name="Table 22">
            <a:extLst>
              <a:ext uri="{FF2B5EF4-FFF2-40B4-BE49-F238E27FC236}">
                <a16:creationId xmlns:a16="http://schemas.microsoft.com/office/drawing/2014/main" xmlns="" id="{5F23E107-4C60-6175-196E-A62D5DE63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857336"/>
              </p:ext>
            </p:extLst>
          </p:nvPr>
        </p:nvGraphicFramePr>
        <p:xfrm>
          <a:off x="288948" y="4025903"/>
          <a:ext cx="4699453" cy="1646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890">
                  <a:extLst>
                    <a:ext uri="{9D8B030D-6E8A-4147-A177-3AD203B41FA5}">
                      <a16:colId xmlns:a16="http://schemas.microsoft.com/office/drawing/2014/main" xmlns="" val="2512529411"/>
                    </a:ext>
                  </a:extLst>
                </a:gridCol>
                <a:gridCol w="2326563">
                  <a:extLst>
                    <a:ext uri="{9D8B030D-6E8A-4147-A177-3AD203B41FA5}">
                      <a16:colId xmlns:a16="http://schemas.microsoft.com/office/drawing/2014/main" xmlns="" val="2205551027"/>
                    </a:ext>
                  </a:extLst>
                </a:gridCol>
              </a:tblGrid>
              <a:tr h="30588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Grup</a:t>
                      </a:r>
                      <a:r>
                        <a:rPr lang="en-US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Grup</a:t>
                      </a:r>
                      <a:r>
                        <a:rPr lang="en-US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8697702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A</a:t>
                      </a:r>
                    </a:p>
                    <a:p>
                      <a:pPr algn="ctr"/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B</a:t>
                      </a:r>
                    </a:p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4454042"/>
                  </a:ext>
                </a:extLst>
              </a:tr>
              <a:tr h="5281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Runner Up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A</a:t>
                      </a:r>
                    </a:p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Runner Up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B</a:t>
                      </a:r>
                    </a:p>
                    <a:p>
                      <a:pPr algn="ctr"/>
                      <a:r>
                        <a:rPr lang="en-US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64225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2317BCB-C76C-594A-308B-2DCD2D188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89537"/>
              </p:ext>
            </p:extLst>
          </p:nvPr>
        </p:nvGraphicFramePr>
        <p:xfrm>
          <a:off x="5278387" y="1821072"/>
          <a:ext cx="6547450" cy="1829435"/>
        </p:xfrm>
        <a:graphic>
          <a:graphicData uri="http://schemas.openxmlformats.org/drawingml/2006/table">
            <a:tbl>
              <a:tblPr/>
              <a:tblGrid>
                <a:gridCol w="1397479">
                  <a:extLst>
                    <a:ext uri="{9D8B030D-6E8A-4147-A177-3AD203B41FA5}">
                      <a16:colId xmlns:a16="http://schemas.microsoft.com/office/drawing/2014/main" xmlns="" val="3880665705"/>
                    </a:ext>
                  </a:extLst>
                </a:gridCol>
                <a:gridCol w="5149971">
                  <a:extLst>
                    <a:ext uri="{9D8B030D-6E8A-4147-A177-3AD203B41FA5}">
                      <a16:colId xmlns:a16="http://schemas.microsoft.com/office/drawing/2014/main" xmlns="" val="3761950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Waktu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Pertandingan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896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Putri SF 1: </a:t>
                      </a:r>
                      <a:r>
                        <a:rPr lang="en-US" dirty="0" err="1"/>
                        <a:t>Juara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A vs Runner-up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23566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Putra SF 1: Juara Grup A vs Runner-up Grup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782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Putri SF 2: Juara Grup B vs Runner-up Grup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6585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Putra SF 2: </a:t>
                      </a:r>
                      <a:r>
                        <a:rPr lang="en-US" dirty="0" err="1"/>
                        <a:t>Juara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B vs Runner-up </a:t>
                      </a:r>
                      <a:r>
                        <a:rPr lang="en-US" dirty="0" err="1"/>
                        <a:t>Grup</a:t>
                      </a:r>
                      <a:r>
                        <a:rPr lang="en-US" dirty="0"/>
                        <a:t>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0312119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83DCB199-5A49-D4CD-27FC-DA82FE1D6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624" y="3979943"/>
            <a:ext cx="69883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🗓 Hari </a:t>
            </a:r>
            <a:r>
              <a:rPr lang="en-US" altLang="en-US" sz="1400" b="1" dirty="0">
                <a:latin typeface="Arial" panose="020B0604020202020204" pitchFamily="34" charset="0"/>
              </a:rPr>
              <a:t>4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Kamis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14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Agustus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2025 (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Kategori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PUTRI  dan PUTRI–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Posisi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 dan Grand Final)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291348C-8424-7AFC-3CAA-AF6EBA1A8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21432"/>
              </p:ext>
            </p:extLst>
          </p:nvPr>
        </p:nvGraphicFramePr>
        <p:xfrm>
          <a:off x="5278387" y="4503474"/>
          <a:ext cx="6547450" cy="1829435"/>
        </p:xfrm>
        <a:graphic>
          <a:graphicData uri="http://schemas.openxmlformats.org/drawingml/2006/table">
            <a:tbl>
              <a:tblPr/>
              <a:tblGrid>
                <a:gridCol w="1397479">
                  <a:extLst>
                    <a:ext uri="{9D8B030D-6E8A-4147-A177-3AD203B41FA5}">
                      <a16:colId xmlns:a16="http://schemas.microsoft.com/office/drawing/2014/main" xmlns="" val="3880665705"/>
                    </a:ext>
                  </a:extLst>
                </a:gridCol>
                <a:gridCol w="5149971">
                  <a:extLst>
                    <a:ext uri="{9D8B030D-6E8A-4147-A177-3AD203B41FA5}">
                      <a16:colId xmlns:a16="http://schemas.microsoft.com/office/drawing/2014/main" xmlns="" val="3761950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Waktu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Pertandingan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896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Juara</a:t>
                      </a:r>
                      <a:r>
                        <a:rPr lang="en-US" dirty="0"/>
                        <a:t> 3 Putra : … vs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23566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Juara</a:t>
                      </a:r>
                      <a:r>
                        <a:rPr lang="en-US" dirty="0"/>
                        <a:t> 3 Putri : … vs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7821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Grand Final Putri : … vs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6585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Grand Final Putra : … vs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0312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71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F8FC6B-31A7-FC2B-0737-7EDC70CDF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8FFF8C-288F-9120-6ADE-D768302DCE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t="1012" b="6867"/>
          <a:stretch/>
        </p:blipFill>
        <p:spPr>
          <a:xfrm>
            <a:off x="3016793" y="-50470"/>
            <a:ext cx="9526016" cy="6958940"/>
          </a:xfrm>
          <a:prstGeom prst="rect">
            <a:avLst/>
          </a:prstGeom>
        </p:spPr>
      </p:pic>
      <p:pic>
        <p:nvPicPr>
          <p:cNvPr id="15" name="Picture 14" descr="C:\Users\pc\Downloads\Bumn Untuk Indonesia.png">
            <a:extLst>
              <a:ext uri="{FF2B5EF4-FFF2-40B4-BE49-F238E27FC236}">
                <a16:creationId xmlns:a16="http://schemas.microsoft.com/office/drawing/2014/main" xmlns="" id="{26040C07-C3C5-6F56-DB92-C7E6F351159F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9" y="-677944"/>
            <a:ext cx="2847801" cy="274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BCFDF6D-1854-BFDE-E48B-A0F2E0822530}"/>
              </a:ext>
            </a:extLst>
          </p:cNvPr>
          <p:cNvSpPr txBox="1"/>
          <p:nvPr/>
        </p:nvSpPr>
        <p:spPr>
          <a:xfrm>
            <a:off x="4701197" y="316616"/>
            <a:ext cx="3062499" cy="48051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4231"/>
              </a:lnSpc>
              <a:spcBef>
                <a:spcPct val="0"/>
              </a:spcBef>
            </a:pPr>
            <a:r>
              <a:rPr lang="en-US" sz="2133" b="1" dirty="0" err="1">
                <a:solidFill>
                  <a:srgbClr val="1D2F4E"/>
                </a:solidFill>
                <a:latin typeface="Poppins Medium"/>
              </a:rPr>
              <a:t>Jum’at</a:t>
            </a:r>
            <a:r>
              <a:rPr lang="en-US" sz="2133" b="1" dirty="0">
                <a:solidFill>
                  <a:srgbClr val="1D2F4E"/>
                </a:solidFill>
                <a:latin typeface="Poppins Medium"/>
              </a:rPr>
              <a:t>, 25 Juli 2025</a:t>
            </a:r>
          </a:p>
        </p:txBody>
      </p:sp>
      <p:pic>
        <p:nvPicPr>
          <p:cNvPr id="13" name="Picture Placeholder 24">
            <a:extLst>
              <a:ext uri="{FF2B5EF4-FFF2-40B4-BE49-F238E27FC236}">
                <a16:creationId xmlns:a16="http://schemas.microsoft.com/office/drawing/2014/main" xmlns="" id="{8FD0A8FC-2633-5BD5-7458-34B320CABB1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" r="6466" b="7657"/>
          <a:stretch/>
        </p:blipFill>
        <p:spPr>
          <a:xfrm>
            <a:off x="5115857" y="3363184"/>
            <a:ext cx="4330611" cy="344345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120332-24B4-E537-2D0E-B57322EC3C52}"/>
              </a:ext>
            </a:extLst>
          </p:cNvPr>
          <p:cNvSpPr txBox="1"/>
          <p:nvPr/>
        </p:nvSpPr>
        <p:spPr>
          <a:xfrm>
            <a:off x="363759" y="1951672"/>
            <a:ext cx="1173737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1D2F4E"/>
                </a:solidFill>
                <a:latin typeface="Poppins Bold"/>
              </a:rPr>
              <a:t>TATA TERTIB DAN PERATURAN PERTANDINGAN</a:t>
            </a:r>
          </a:p>
          <a:p>
            <a:r>
              <a:rPr lang="en-US" sz="4800" b="1" dirty="0">
                <a:solidFill>
                  <a:srgbClr val="1D2F4E"/>
                </a:solidFill>
                <a:latin typeface="Poppins Bold"/>
              </a:rPr>
              <a:t>CABOR BILLIARD </a:t>
            </a:r>
          </a:p>
          <a:p>
            <a:r>
              <a:rPr lang="en-US" sz="3600" b="1" dirty="0">
                <a:solidFill>
                  <a:srgbClr val="1D2F4E"/>
                </a:solidFill>
                <a:latin typeface="Poppins Bold"/>
              </a:rPr>
              <a:t>HUT KE-58 TAHUN 2025</a:t>
            </a:r>
          </a:p>
          <a:p>
            <a:r>
              <a:rPr lang="en-US" sz="4800" b="1" dirty="0">
                <a:solidFill>
                  <a:srgbClr val="1D2F4E"/>
                </a:solidFill>
                <a:latin typeface="Poppins Bold"/>
              </a:rPr>
              <a:t>PERUM JASA TIRTA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9D2BFA-224D-0609-42CC-DFC8FDB58336}"/>
              </a:ext>
            </a:extLst>
          </p:cNvPr>
          <p:cNvSpPr txBox="1"/>
          <p:nvPr/>
        </p:nvSpPr>
        <p:spPr>
          <a:xfrm>
            <a:off x="4406495" y="6236906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0AA93FB-E47D-1F50-A6F0-2B32370C600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00" y="5427493"/>
            <a:ext cx="1842345" cy="1842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2872182-B07D-E12A-D6D9-E49EAC815C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53" y="-50470"/>
            <a:ext cx="2159447" cy="1214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9D59845-D151-96EC-0C13-61CB5505C5F9}"/>
              </a:ext>
            </a:extLst>
          </p:cNvPr>
          <p:cNvSpPr txBox="1"/>
          <p:nvPr/>
        </p:nvSpPr>
        <p:spPr>
          <a:xfrm>
            <a:off x="195868" y="5691535"/>
            <a:ext cx="284780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PERSON</a:t>
            </a:r>
          </a:p>
          <a:p>
            <a:r>
              <a:rPr lang="en-US" sz="1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KOORDINATOR</a:t>
            </a:r>
          </a:p>
          <a:p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ILHAM MAULANA T 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085312809991</a:t>
            </a:r>
          </a:p>
          <a:p>
            <a:r>
              <a:rPr lang="en-US" sz="1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SEKRETARIS</a:t>
            </a:r>
          </a:p>
          <a:p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RISKI MAHETAMA 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081233728619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8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E9F59BD-0C8F-14C6-5122-ED9BDFDDF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24">
            <a:extLst>
              <a:ext uri="{FF2B5EF4-FFF2-40B4-BE49-F238E27FC236}">
                <a16:creationId xmlns:a16="http://schemas.microsoft.com/office/drawing/2014/main" xmlns="" id="{0FDF7B4A-6A6A-0569-1674-94E308C531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r="2657" b="7053"/>
          <a:stretch>
            <a:fillRect/>
          </a:stretch>
        </p:blipFill>
        <p:spPr>
          <a:xfrm>
            <a:off x="3821785" y="-1074421"/>
            <a:ext cx="9976105" cy="7932421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764EAE4-8EA3-D808-E4EA-FF2069045677}"/>
              </a:ext>
            </a:extLst>
          </p:cNvPr>
          <p:cNvSpPr txBox="1"/>
          <p:nvPr/>
        </p:nvSpPr>
        <p:spPr>
          <a:xfrm>
            <a:off x="346820" y="1132319"/>
            <a:ext cx="7730379" cy="441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Kategori</a:t>
            </a: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Permainan</a:t>
            </a: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akan</a:t>
            </a: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dipertandingkan</a:t>
            </a: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pada Event HUT ke-58 </a:t>
            </a: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Perum</a:t>
            </a: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Jasa Tirta II </a:t>
            </a:r>
            <a:r>
              <a:rPr lang="en-US" sz="2400" b="1" dirty="0" err="1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2025 </a:t>
            </a: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antara</a:t>
            </a: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lain:</a:t>
            </a:r>
          </a:p>
          <a:p>
            <a:pPr marL="380990" indent="-38099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Bola 9 (Nine Ball) Non </a:t>
            </a: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Medali</a:t>
            </a:r>
            <a:endParaRPr lang="en-US" sz="2400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80990" indent="-38099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Bola 8 (Eight Ball) </a:t>
            </a: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Medali</a:t>
            </a:r>
            <a:endParaRPr lang="en-US" sz="2400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Pertandingan</a:t>
            </a: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mengacu</a:t>
            </a:r>
            <a:r>
              <a:rPr lang="en-US" sz="2400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pada </a:t>
            </a:r>
            <a:r>
              <a:rPr lang="en-US" sz="2400" b="1" dirty="0" err="1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peraturan</a:t>
            </a:r>
            <a:r>
              <a:rPr lang="en-US" sz="2400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POBSI</a:t>
            </a:r>
            <a:r>
              <a:rPr lang="en-US" sz="24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sz="2400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AFD2B33-14E0-92E9-CBE9-104929D86F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6" y="5379521"/>
            <a:ext cx="1842345" cy="18423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4400E3-2660-D6A8-F321-509BDE91A19C}"/>
              </a:ext>
            </a:extLst>
          </p:cNvPr>
          <p:cNvSpPr txBox="1"/>
          <p:nvPr/>
        </p:nvSpPr>
        <p:spPr>
          <a:xfrm>
            <a:off x="8818693" y="6260053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33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B086D11-6FCF-150E-9BE9-5E5CB20D89C4}"/>
              </a:ext>
            </a:extLst>
          </p:cNvPr>
          <p:cNvSpPr/>
          <p:nvPr/>
        </p:nvSpPr>
        <p:spPr>
          <a:xfrm>
            <a:off x="0" y="134533"/>
            <a:ext cx="4234688" cy="711119"/>
          </a:xfrm>
          <a:prstGeom prst="rect">
            <a:avLst/>
          </a:prstGeom>
          <a:solidFill>
            <a:srgbClr val="1D2F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67" b="1" dirty="0">
                <a:latin typeface="Segoe UI" panose="020B0502040204020203" pitchFamily="34" charset="0"/>
                <a:ea typeface="Arial Narrow" charset="0"/>
                <a:cs typeface="Segoe UI" panose="020B0502040204020203" pitchFamily="34" charset="0"/>
              </a:rPr>
              <a:t>KATEGORI PERMAINAN</a:t>
            </a:r>
          </a:p>
        </p:txBody>
      </p:sp>
      <p:pic>
        <p:nvPicPr>
          <p:cNvPr id="4" name="Picture 7" descr="A picture containing object  Description automatically generated">
            <a:extLst>
              <a:ext uri="{FF2B5EF4-FFF2-40B4-BE49-F238E27FC236}">
                <a16:creationId xmlns:a16="http://schemas.microsoft.com/office/drawing/2014/main" xmlns="" id="{90EDEF92-C6DD-7ADE-7965-DB6F23EBE16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209" y="6251343"/>
            <a:ext cx="457820" cy="493280"/>
          </a:xfrm>
          <a:prstGeom prst="rect">
            <a:avLst/>
          </a:prstGeom>
        </p:spPr>
      </p:pic>
      <p:pic>
        <p:nvPicPr>
          <p:cNvPr id="6" name="Picture 5" descr="C:\Users\pc\Downloads\Bumn Untuk Indonesia.png">
            <a:extLst>
              <a:ext uri="{FF2B5EF4-FFF2-40B4-BE49-F238E27FC236}">
                <a16:creationId xmlns:a16="http://schemas.microsoft.com/office/drawing/2014/main" xmlns="" id="{84210B3A-42A6-500F-B69B-F3B11D07D7EA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2" y="6084589"/>
            <a:ext cx="1108511" cy="105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113690-FF34-FCC1-9C8D-497B42EAA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63" y="6197169"/>
            <a:ext cx="1069561" cy="6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9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D67398-EA15-612E-E43C-B15F54D6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FC90A77-DE20-673A-40E5-A34C1BDE85A4}"/>
              </a:ext>
            </a:extLst>
          </p:cNvPr>
          <p:cNvSpPr/>
          <p:nvPr/>
        </p:nvSpPr>
        <p:spPr>
          <a:xfrm>
            <a:off x="-1" y="134533"/>
            <a:ext cx="6177787" cy="711119"/>
          </a:xfrm>
          <a:prstGeom prst="rect">
            <a:avLst/>
          </a:prstGeom>
          <a:solidFill>
            <a:srgbClr val="1D2F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67" b="1" dirty="0">
                <a:latin typeface="Segoe UI" panose="020B0502040204020203" pitchFamily="34" charset="0"/>
                <a:ea typeface="Arial Narrow" charset="0"/>
                <a:cs typeface="Segoe UI" panose="020B0502040204020203" pitchFamily="34" charset="0"/>
              </a:rPr>
              <a:t>VENUE DAN WAKTU PELAKSANAAN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C515D87-583F-B7F8-58ED-AFE6ADBD91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6" y="5379521"/>
            <a:ext cx="1842345" cy="1842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F688C12-64AA-DEED-4B84-A835AE0D26C5}"/>
              </a:ext>
            </a:extLst>
          </p:cNvPr>
          <p:cNvSpPr txBox="1"/>
          <p:nvPr/>
        </p:nvSpPr>
        <p:spPr>
          <a:xfrm>
            <a:off x="8818693" y="6260053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33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BC27EC6-5220-0B71-EA09-7A45D00AC140}"/>
              </a:ext>
            </a:extLst>
          </p:cNvPr>
          <p:cNvSpPr txBox="1"/>
          <p:nvPr/>
        </p:nvSpPr>
        <p:spPr>
          <a:xfrm>
            <a:off x="346820" y="1132317"/>
            <a:ext cx="9018159" cy="4754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20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KATEGORI BOLA 9 (9 BALL) TUNGGAL - NON MEDALI</a:t>
            </a:r>
          </a:p>
          <a:p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Babak </a:t>
            </a:r>
            <a:r>
              <a:rPr lang="en-US" b="1" i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Penyisihan</a:t>
            </a:r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sampai</a:t>
            </a:r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Semifinal</a:t>
            </a: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Lokasi	 :</a:t>
            </a:r>
          </a:p>
          <a:p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Millenial Billiard, Jl. Jend Ahmad Yani, Cipaisan – Purwakarta</a:t>
            </a:r>
            <a:endParaRPr lang="en-US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Hari dan </a:t>
            </a:r>
            <a:r>
              <a:rPr lang="en-US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tanggal</a:t>
            </a:r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Kamis</a:t>
            </a:r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1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Agustus 202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en-ID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Waktu :</a:t>
            </a:r>
          </a:p>
          <a:p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12.00 WIB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s.d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selesai</a:t>
            </a:r>
            <a:endParaRPr lang="en-US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 Bola 9 (9 Ball)</a:t>
            </a: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Lokasi	 :</a:t>
            </a:r>
          </a:p>
          <a:p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Tarum Lounge, JVR </a:t>
            </a:r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Purwakarta</a:t>
            </a:r>
            <a:endParaRPr lang="en-US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Hari dan </a:t>
            </a:r>
            <a:r>
              <a:rPr lang="en-US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tanggal</a:t>
            </a:r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Senin</a:t>
            </a:r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1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Agustus 202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en-ID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Waktu :</a:t>
            </a:r>
          </a:p>
          <a:p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12.00 WIB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s.d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selesai</a:t>
            </a:r>
            <a:endParaRPr lang="en-US" sz="2400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Placeholder 24">
            <a:extLst>
              <a:ext uri="{FF2B5EF4-FFF2-40B4-BE49-F238E27FC236}">
                <a16:creationId xmlns:a16="http://schemas.microsoft.com/office/drawing/2014/main" xmlns="" id="{CAED8D74-45C7-9736-AF14-2BEB33D34A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" t="-442" r="21762" b="17343"/>
          <a:stretch/>
        </p:blipFill>
        <p:spPr>
          <a:xfrm>
            <a:off x="4855899" y="-45449"/>
            <a:ext cx="8682032" cy="6903449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F7F68A8-71F3-715E-DEF8-527B48CEC6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6" y="5379521"/>
            <a:ext cx="1842345" cy="1842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E8ADAF-7444-31CC-0C8B-A042EE6C3887}"/>
              </a:ext>
            </a:extLst>
          </p:cNvPr>
          <p:cNvSpPr txBox="1"/>
          <p:nvPr/>
        </p:nvSpPr>
        <p:spPr>
          <a:xfrm>
            <a:off x="8818693" y="6260053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33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pic>
        <p:nvPicPr>
          <p:cNvPr id="5" name="Picture 7" descr="A picture containing object  Description automatically generated">
            <a:extLst>
              <a:ext uri="{FF2B5EF4-FFF2-40B4-BE49-F238E27FC236}">
                <a16:creationId xmlns:a16="http://schemas.microsoft.com/office/drawing/2014/main" xmlns="" id="{C703489F-BF09-B799-9346-94EE8868BD4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209" y="6251343"/>
            <a:ext cx="457820" cy="493280"/>
          </a:xfrm>
          <a:prstGeom prst="rect">
            <a:avLst/>
          </a:prstGeom>
        </p:spPr>
      </p:pic>
      <p:pic>
        <p:nvPicPr>
          <p:cNvPr id="8" name="Picture 7" descr="C:\Users\pc\Downloads\Bumn Untuk Indonesia.png">
            <a:extLst>
              <a:ext uri="{FF2B5EF4-FFF2-40B4-BE49-F238E27FC236}">
                <a16:creationId xmlns:a16="http://schemas.microsoft.com/office/drawing/2014/main" xmlns="" id="{73C2CBEE-CD08-D091-3E3F-B281E34743C3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2" y="6084589"/>
            <a:ext cx="1108511" cy="105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D54F0FF-E55B-F36E-FAF2-0FA15AD2E9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63" y="6197169"/>
            <a:ext cx="1069561" cy="6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0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2EACE2C-F0BB-4B26-BDA0-E1B66FC049A7}"/>
              </a:ext>
            </a:extLst>
          </p:cNvPr>
          <p:cNvSpPr txBox="1"/>
          <p:nvPr/>
        </p:nvSpPr>
        <p:spPr>
          <a:xfrm>
            <a:off x="319177" y="424988"/>
            <a:ext cx="46269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err="1">
                <a:solidFill>
                  <a:schemeClr val="accent2">
                    <a:lumMod val="75000"/>
                  </a:schemeClr>
                </a:solidFill>
                <a:latin typeface="+mj-lt"/>
                <a:cs typeface="Arial" pitchFamily="34" charset="0"/>
              </a:rPr>
              <a:t>Jadwal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2">
                    <a:lumMod val="75000"/>
                  </a:schemeClr>
                </a:solidFill>
                <a:latin typeface="+mj-lt"/>
                <a:cs typeface="Arial" pitchFamily="34" charset="0"/>
              </a:rPr>
              <a:t>Pelaksanaan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020D5FB-35C9-4AC0-BE0C-92291B493374}"/>
              </a:ext>
            </a:extLst>
          </p:cNvPr>
          <p:cNvGrpSpPr/>
          <p:nvPr/>
        </p:nvGrpSpPr>
        <p:grpSpPr>
          <a:xfrm>
            <a:off x="119839" y="449191"/>
            <a:ext cx="199338" cy="461666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  <p:pic>
        <p:nvPicPr>
          <p:cNvPr id="6" name="Picture 5" descr="logo jasa tirta 2">
            <a:extLst>
              <a:ext uri="{FF2B5EF4-FFF2-40B4-BE49-F238E27FC236}">
                <a16:creationId xmlns:a16="http://schemas.microsoft.com/office/drawing/2014/main" xmlns="" id="{1D3A2D78-9697-BC0F-110D-C0BDA2326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6" y="34687"/>
            <a:ext cx="1028187" cy="38906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D40B6BB-6561-30BF-FC49-10BAEF2FD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19840" y="121943"/>
            <a:ext cx="1346652" cy="24817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25B265-50E8-CC52-CE63-F17052FB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7000"/>
            <a:ext cx="12192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1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E7E1A7-3534-10B3-B37E-14A3DBCB2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F4B54D3-DFFC-8DC6-BA2A-0F9DA01D4D60}"/>
              </a:ext>
            </a:extLst>
          </p:cNvPr>
          <p:cNvSpPr/>
          <p:nvPr/>
        </p:nvSpPr>
        <p:spPr>
          <a:xfrm>
            <a:off x="-1" y="134533"/>
            <a:ext cx="6177787" cy="711119"/>
          </a:xfrm>
          <a:prstGeom prst="rect">
            <a:avLst/>
          </a:prstGeom>
          <a:solidFill>
            <a:srgbClr val="1D2F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67" b="1" dirty="0">
                <a:latin typeface="Segoe UI" panose="020B0502040204020203" pitchFamily="34" charset="0"/>
                <a:ea typeface="Arial Narrow" charset="0"/>
                <a:cs typeface="Segoe UI" panose="020B0502040204020203" pitchFamily="34" charset="0"/>
              </a:rPr>
              <a:t>VENUE DAN WAKTU PELAKSANAAN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8DD5110-998E-C565-6D29-DFC4A31A73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6" y="5379521"/>
            <a:ext cx="1842345" cy="1842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91F17A9-1558-442B-C895-9AD075CAE29E}"/>
              </a:ext>
            </a:extLst>
          </p:cNvPr>
          <p:cNvSpPr txBox="1"/>
          <p:nvPr/>
        </p:nvSpPr>
        <p:spPr>
          <a:xfrm>
            <a:off x="8818693" y="6260053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33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5ED578A-05D8-7399-986F-C4E4607C96F3}"/>
              </a:ext>
            </a:extLst>
          </p:cNvPr>
          <p:cNvSpPr txBox="1"/>
          <p:nvPr/>
        </p:nvSpPr>
        <p:spPr>
          <a:xfrm>
            <a:off x="346820" y="1132317"/>
            <a:ext cx="9018159" cy="4754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2000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KATEGORI BOLA 8 (8 BALL) BEREGU - MEDALI</a:t>
            </a:r>
          </a:p>
          <a:p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Babak </a:t>
            </a:r>
            <a:r>
              <a:rPr lang="en-US" b="1" i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Penyisihan</a:t>
            </a:r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sampai</a:t>
            </a:r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Semifinal</a:t>
            </a: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Lokasi	 :</a:t>
            </a:r>
          </a:p>
          <a:p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Millenial Billiard, Jl. Jend Ahmad Yani, Cipaisan – Purwakarta</a:t>
            </a:r>
            <a:endParaRPr lang="en-US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Hari dan </a:t>
            </a:r>
            <a:r>
              <a:rPr lang="en-US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tanggal</a:t>
            </a:r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Jum’at, 15 Agustus 202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en-ID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Waktu :</a:t>
            </a:r>
          </a:p>
          <a:p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13.00 WIB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s.d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selesai</a:t>
            </a:r>
            <a:endParaRPr lang="en-US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i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Perebutan</a:t>
            </a:r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Juara</a:t>
            </a:r>
            <a:r>
              <a:rPr lang="en-US" b="1" i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 dan Final 8 Ball</a:t>
            </a: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Lokasi	 :</a:t>
            </a:r>
          </a:p>
          <a:p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Tarum Lounge, JVR </a:t>
            </a:r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Purwakarta</a:t>
            </a:r>
            <a:endParaRPr lang="en-US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Hari dan </a:t>
            </a:r>
            <a:r>
              <a:rPr lang="en-US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tanggal</a:t>
            </a:r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Senin</a:t>
            </a:r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1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id-ID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Agustus 202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en-ID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Waktu :</a:t>
            </a:r>
          </a:p>
          <a:p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09.30 WIB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s.d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selesai</a:t>
            </a:r>
            <a:endParaRPr lang="en-US" sz="2400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Placeholder 24">
            <a:extLst>
              <a:ext uri="{FF2B5EF4-FFF2-40B4-BE49-F238E27FC236}">
                <a16:creationId xmlns:a16="http://schemas.microsoft.com/office/drawing/2014/main" xmlns="" id="{3FAAB247-DB1A-02E9-FAA8-6780CDDC13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" r="2874"/>
          <a:stretch/>
        </p:blipFill>
        <p:spPr>
          <a:xfrm>
            <a:off x="4855899" y="-45449"/>
            <a:ext cx="8682032" cy="6903449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DB98100-96B2-A261-5EE0-B9A701C96E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6" y="5379521"/>
            <a:ext cx="1842345" cy="1842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1994DBC-212C-2BEE-DED3-23C9E6E6DB4B}"/>
              </a:ext>
            </a:extLst>
          </p:cNvPr>
          <p:cNvSpPr txBox="1"/>
          <p:nvPr/>
        </p:nvSpPr>
        <p:spPr>
          <a:xfrm>
            <a:off x="8818693" y="6260053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33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pic>
        <p:nvPicPr>
          <p:cNvPr id="12" name="Picture 7" descr="A picture containing object  Description automatically generated">
            <a:extLst>
              <a:ext uri="{FF2B5EF4-FFF2-40B4-BE49-F238E27FC236}">
                <a16:creationId xmlns:a16="http://schemas.microsoft.com/office/drawing/2014/main" xmlns="" id="{B1C8D843-9EF7-074B-E6F3-B9D2CF9E900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209" y="6251343"/>
            <a:ext cx="457820" cy="493280"/>
          </a:xfrm>
          <a:prstGeom prst="rect">
            <a:avLst/>
          </a:prstGeom>
        </p:spPr>
      </p:pic>
      <p:pic>
        <p:nvPicPr>
          <p:cNvPr id="13" name="Picture 12" descr="C:\Users\pc\Downloads\Bumn Untuk Indonesia.png">
            <a:extLst>
              <a:ext uri="{FF2B5EF4-FFF2-40B4-BE49-F238E27FC236}">
                <a16:creationId xmlns:a16="http://schemas.microsoft.com/office/drawing/2014/main" xmlns="" id="{98009051-B9FE-80A7-F26B-7FA2FA8C7135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2" y="6084589"/>
            <a:ext cx="1108511" cy="105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383DA2D-AEDB-756E-C74C-566C68F336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63" y="6197169"/>
            <a:ext cx="1069561" cy="6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82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9B30DB5-4712-D5C7-AA64-95EE67BD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4">
            <a:extLst>
              <a:ext uri="{FF2B5EF4-FFF2-40B4-BE49-F238E27FC236}">
                <a16:creationId xmlns:a16="http://schemas.microsoft.com/office/drawing/2014/main" xmlns="" id="{BAD39A27-62B2-9390-6D9E-98D1C1E8BE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" r="7086" b="25430"/>
          <a:stretch/>
        </p:blipFill>
        <p:spPr>
          <a:xfrm>
            <a:off x="4713023" y="-365759"/>
            <a:ext cx="9084867" cy="722376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E360C0-34C8-EF4C-C948-AE2B7F7E2A13}"/>
              </a:ext>
            </a:extLst>
          </p:cNvPr>
          <p:cNvSpPr txBox="1"/>
          <p:nvPr/>
        </p:nvSpPr>
        <p:spPr>
          <a:xfrm>
            <a:off x="346820" y="1132318"/>
            <a:ext cx="7989459" cy="5062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2133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KATEGORI BOLA 9 (9 BALL) TUNGGAL - NON MEDALI</a:t>
            </a:r>
          </a:p>
          <a:p>
            <a:pPr marL="380990" indent="-38099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Peserta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Karyawan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Karyawati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PKWT, Anak Perusahaan &amp; OS PJT II</a:t>
            </a:r>
          </a:p>
          <a:p>
            <a:pPr marL="380990" indent="-38099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Peserta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perwakilan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Unit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Kerja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jumlah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maksimal</a:t>
            </a:r>
            <a:r>
              <a:rPr lang="en-US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3 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orang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mekanisme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antara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lain:</a:t>
            </a:r>
          </a:p>
          <a:p>
            <a:pPr marL="701675" indent="-342900" algn="just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Karyawan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/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Karyawati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dan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maksimal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1 orang OS PJT </a:t>
            </a:r>
            <a:r>
              <a:rPr lang="en-US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II</a:t>
            </a:r>
          </a:p>
          <a:p>
            <a:pPr algn="just">
              <a:lnSpc>
                <a:spcPct val="130000"/>
              </a:lnSpc>
            </a:pPr>
            <a:endParaRPr lang="en-US" sz="2133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30000"/>
              </a:lnSpc>
            </a:pPr>
            <a:r>
              <a:rPr lang="en-US" sz="2133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KATEGORI BOLA 8 (8 BALL) BEREGU - MEDALI</a:t>
            </a:r>
          </a:p>
          <a:p>
            <a:pPr marL="380990" indent="-38099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Peserta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Karyawan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Karyawati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PKWT, </a:t>
            </a:r>
            <a:r>
              <a:rPr lang="en-US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Anak Perusahaan &amp; 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PJT II</a:t>
            </a:r>
          </a:p>
          <a:p>
            <a:pPr marL="380990" indent="-38099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Peserta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perwakilan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Unit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Kerja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jumlah</a:t>
            </a:r>
            <a:r>
              <a:rPr lang="en-US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maksimal</a:t>
            </a:r>
            <a:r>
              <a:rPr lang="en-US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6 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orang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mekanisme</a:t>
            </a:r>
            <a:r>
              <a:rPr lang="en-US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antara</a:t>
            </a:r>
            <a:r>
              <a:rPr lang="en-US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lain:</a:t>
            </a:r>
          </a:p>
          <a:p>
            <a:pPr marL="358775" algn="just">
              <a:lnSpc>
                <a:spcPct val="130000"/>
              </a:lnSpc>
            </a:pP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Karyawan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/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Karyawati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dan </a:t>
            </a:r>
            <a:r>
              <a:rPr lang="en-US" b="1" dirty="0" err="1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maksimal</a:t>
            </a:r>
            <a:r>
              <a:rPr lang="en-US" b="1" dirty="0">
                <a:solidFill>
                  <a:srgbClr val="1D2F4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1D2F4E"/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2 orang OS PJT II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C42CA5C-C1F3-B99D-83EB-18F8D5C36C47}"/>
              </a:ext>
            </a:extLst>
          </p:cNvPr>
          <p:cNvSpPr/>
          <p:nvPr/>
        </p:nvSpPr>
        <p:spPr>
          <a:xfrm>
            <a:off x="0" y="134533"/>
            <a:ext cx="4713023" cy="711119"/>
          </a:xfrm>
          <a:prstGeom prst="rect">
            <a:avLst/>
          </a:prstGeom>
          <a:solidFill>
            <a:srgbClr val="1D2F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67" b="1" dirty="0">
                <a:latin typeface="Segoe UI" panose="020B0502040204020203" pitchFamily="34" charset="0"/>
                <a:ea typeface="Arial Narrow" charset="0"/>
                <a:cs typeface="Segoe UI" panose="020B0502040204020203" pitchFamily="34" charset="0"/>
              </a:rPr>
              <a:t>PESERTA PERTANDINGAN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3A5B45D-8806-882F-99FF-131CE33B57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6" y="5379521"/>
            <a:ext cx="1842345" cy="1842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4CA0D4-2D6E-4FCC-E83E-B5446F9D7478}"/>
              </a:ext>
            </a:extLst>
          </p:cNvPr>
          <p:cNvSpPr txBox="1"/>
          <p:nvPr/>
        </p:nvSpPr>
        <p:spPr>
          <a:xfrm>
            <a:off x="8818693" y="6260053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33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pic>
        <p:nvPicPr>
          <p:cNvPr id="4" name="Picture 7" descr="A picture containing object  Description automatically generated">
            <a:extLst>
              <a:ext uri="{FF2B5EF4-FFF2-40B4-BE49-F238E27FC236}">
                <a16:creationId xmlns:a16="http://schemas.microsoft.com/office/drawing/2014/main" xmlns="" id="{FA1C218A-35C6-857C-47A5-A95A14F8043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209" y="6251343"/>
            <a:ext cx="457820" cy="493280"/>
          </a:xfrm>
          <a:prstGeom prst="rect">
            <a:avLst/>
          </a:prstGeom>
        </p:spPr>
      </p:pic>
      <p:pic>
        <p:nvPicPr>
          <p:cNvPr id="9" name="Picture 8" descr="C:\Users\pc\Downloads\Bumn Untuk Indonesia.png">
            <a:extLst>
              <a:ext uri="{FF2B5EF4-FFF2-40B4-BE49-F238E27FC236}">
                <a16:creationId xmlns:a16="http://schemas.microsoft.com/office/drawing/2014/main" xmlns="" id="{83268917-3A8B-4793-B5CF-0639F7E9FD1A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2" y="6084589"/>
            <a:ext cx="1108511" cy="105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3701A70-F271-5D64-6E74-35CAB18C25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63" y="6197169"/>
            <a:ext cx="1069561" cy="6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63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9B30DB5-4712-D5C7-AA64-95EE67BD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4">
            <a:extLst>
              <a:ext uri="{FF2B5EF4-FFF2-40B4-BE49-F238E27FC236}">
                <a16:creationId xmlns:a16="http://schemas.microsoft.com/office/drawing/2014/main" xmlns="" id="{BAD39A27-62B2-9390-6D9E-98D1C1E8BE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7" t="-203" r="5339" b="7302"/>
          <a:stretch>
            <a:fillRect/>
          </a:stretch>
        </p:blipFill>
        <p:spPr>
          <a:xfrm>
            <a:off x="4937760" y="-121919"/>
            <a:ext cx="8404860" cy="697992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E360C0-34C8-EF4C-C948-AE2B7F7E2A13}"/>
              </a:ext>
            </a:extLst>
          </p:cNvPr>
          <p:cNvSpPr txBox="1"/>
          <p:nvPr/>
        </p:nvSpPr>
        <p:spPr>
          <a:xfrm>
            <a:off x="353305" y="1036545"/>
            <a:ext cx="8465388" cy="468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id-ID" b="1" dirty="0">
                <a:solidFill>
                  <a:srgbClr val="1D2F4E"/>
                </a:solidFill>
              </a:rPr>
              <a:t>KETENTUAN UMU</a:t>
            </a:r>
            <a:r>
              <a:rPr lang="en-US" b="1" dirty="0">
                <a:solidFill>
                  <a:srgbClr val="1D2F4E"/>
                </a:solidFill>
              </a:rPr>
              <a:t>M</a:t>
            </a:r>
            <a:endParaRPr lang="en-ID" b="1" dirty="0">
              <a:solidFill>
                <a:srgbClr val="1D2F4E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Peserta </a:t>
            </a:r>
            <a:r>
              <a:rPr lang="id-ID" sz="1500" b="1" dirty="0">
                <a:solidFill>
                  <a:srgbClr val="FF0000"/>
                </a:solidFill>
              </a:rPr>
              <a:t>hadir 30 menit sebelum acara dimulai</a:t>
            </a:r>
            <a:endParaRPr lang="en-ID" sz="1500" b="1" dirty="0">
              <a:solidFill>
                <a:srgbClr val="FF0000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Pendaftaran ditutup terakhir pada saat sebelum dilakukan drawing</a:t>
            </a:r>
            <a:endParaRPr lang="en-ID" sz="1500" b="1" dirty="0">
              <a:solidFill>
                <a:srgbClr val="1D2F4E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500" b="1" dirty="0" err="1">
                <a:solidFill>
                  <a:srgbClr val="FF0000"/>
                </a:solidFill>
              </a:rPr>
              <a:t>Kategori</a:t>
            </a:r>
            <a:r>
              <a:rPr lang="en-US" sz="1500" b="1" dirty="0">
                <a:solidFill>
                  <a:srgbClr val="FF0000"/>
                </a:solidFill>
              </a:rPr>
              <a:t> Bola 8 </a:t>
            </a:r>
            <a:r>
              <a:rPr lang="id-ID" sz="1500" b="1" dirty="0">
                <a:solidFill>
                  <a:srgbClr val="1D2F4E"/>
                </a:solidFill>
              </a:rPr>
              <a:t>Drawing </a:t>
            </a:r>
            <a:r>
              <a:rPr lang="en-US" sz="1500" b="1" dirty="0" err="1">
                <a:solidFill>
                  <a:srgbClr val="1D2F4E"/>
                </a:solidFill>
              </a:rPr>
              <a:t>akan</a:t>
            </a:r>
            <a:r>
              <a:rPr lang="en-US" sz="1500" b="1" dirty="0">
                <a:solidFill>
                  <a:srgbClr val="1D2F4E"/>
                </a:solidFill>
              </a:rPr>
              <a:t> </a:t>
            </a:r>
            <a:r>
              <a:rPr lang="id-ID" sz="1500" b="1" dirty="0">
                <a:solidFill>
                  <a:srgbClr val="1D2F4E"/>
                </a:solidFill>
              </a:rPr>
              <a:t>dilaksanakan pada saat Technical Meeting di </a:t>
            </a:r>
            <a:r>
              <a:rPr lang="id-ID" sz="1500" b="1" i="1" dirty="0">
                <a:solidFill>
                  <a:srgbClr val="1D2F4E"/>
                </a:solidFill>
              </a:rPr>
              <a:t>Kantor </a:t>
            </a:r>
            <a:r>
              <a:rPr lang="id-ID" sz="1500" b="1" i="1" dirty="0">
                <a:solidFill>
                  <a:srgbClr val="1D2F4E"/>
                </a:solidFill>
                <a:highlight>
                  <a:srgbClr val="FFFFFF"/>
                </a:highlight>
              </a:rPr>
              <a:t>Pusat</a:t>
            </a:r>
            <a:endParaRPr lang="en-US" sz="1500" b="1" i="1" dirty="0">
              <a:solidFill>
                <a:srgbClr val="1D2F4E"/>
              </a:solidFill>
              <a:highlight>
                <a:srgbClr val="FFFFFF"/>
              </a:highlight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500" b="1" dirty="0" err="1">
                <a:solidFill>
                  <a:srgbClr val="FF0000"/>
                </a:solidFill>
              </a:rPr>
              <a:t>Kategori</a:t>
            </a:r>
            <a:r>
              <a:rPr lang="en-US" sz="1500" b="1" dirty="0">
                <a:solidFill>
                  <a:srgbClr val="FF0000"/>
                </a:solidFill>
              </a:rPr>
              <a:t> Bola 9 </a:t>
            </a:r>
            <a:r>
              <a:rPr lang="en-US" sz="1500" b="1" dirty="0">
                <a:solidFill>
                  <a:srgbClr val="1D2F4E"/>
                </a:solidFill>
              </a:rPr>
              <a:t>Drawing </a:t>
            </a:r>
            <a:r>
              <a:rPr lang="en-US" sz="1500" b="1" dirty="0" err="1">
                <a:solidFill>
                  <a:srgbClr val="1D2F4E"/>
                </a:solidFill>
              </a:rPr>
              <a:t>akan</a:t>
            </a:r>
            <a:r>
              <a:rPr lang="en-US" sz="1500" b="1" dirty="0">
                <a:solidFill>
                  <a:srgbClr val="1D2F4E"/>
                </a:solidFill>
              </a:rPr>
              <a:t> </a:t>
            </a:r>
            <a:r>
              <a:rPr lang="en-US" sz="1500" b="1" dirty="0" err="1">
                <a:solidFill>
                  <a:srgbClr val="1D2F4E"/>
                </a:solidFill>
              </a:rPr>
              <a:t>dilaksanakan</a:t>
            </a:r>
            <a:r>
              <a:rPr lang="en-US" sz="1500" b="1" dirty="0">
                <a:solidFill>
                  <a:srgbClr val="1D2F4E"/>
                </a:solidFill>
              </a:rPr>
              <a:t> pada </a:t>
            </a:r>
            <a:r>
              <a:rPr lang="en-US" sz="1500" b="1" dirty="0" err="1">
                <a:solidFill>
                  <a:srgbClr val="1D2F4E"/>
                </a:solidFill>
              </a:rPr>
              <a:t>saat</a:t>
            </a:r>
            <a:r>
              <a:rPr lang="en-US" sz="1500" b="1" dirty="0">
                <a:solidFill>
                  <a:srgbClr val="1D2F4E"/>
                </a:solidFill>
              </a:rPr>
              <a:t> Technical Meeting di </a:t>
            </a:r>
            <a:r>
              <a:rPr lang="en-US" sz="1500" b="1" i="1" dirty="0">
                <a:solidFill>
                  <a:srgbClr val="1D2F4E"/>
                </a:solidFill>
              </a:rPr>
              <a:t>Venue </a:t>
            </a:r>
            <a:r>
              <a:rPr lang="en-US" sz="1500" b="1" dirty="0" err="1">
                <a:solidFill>
                  <a:srgbClr val="1D2F4E"/>
                </a:solidFill>
              </a:rPr>
              <a:t>Pertandingan</a:t>
            </a:r>
            <a:endParaRPr lang="en-ID" sz="1500" b="1" dirty="0">
              <a:solidFill>
                <a:srgbClr val="1D2F4E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Peserta mendaftar ulang sebelum dimulai Pertandingan</a:t>
            </a:r>
            <a:endParaRPr lang="en-ID" sz="1500" b="1" dirty="0">
              <a:solidFill>
                <a:srgbClr val="1D2F4E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Bagi peserta yang tidak hadir dalam </a:t>
            </a:r>
            <a:r>
              <a:rPr lang="id-ID" sz="1500" b="1" dirty="0">
                <a:solidFill>
                  <a:srgbClr val="FF0000"/>
                </a:solidFill>
              </a:rPr>
              <a:t>panggilan ke-3 atau lebih dari 15 men</a:t>
            </a:r>
            <a:r>
              <a:rPr lang="id-ID" sz="1500" b="1" dirty="0">
                <a:solidFill>
                  <a:srgbClr val="FF0000"/>
                </a:solidFill>
                <a:highlight>
                  <a:srgbClr val="FFFFFF"/>
                </a:highlight>
              </a:rPr>
              <a:t>it</a:t>
            </a:r>
            <a:r>
              <a:rPr lang="id-ID" sz="1500" b="1" dirty="0">
                <a:solidFill>
                  <a:srgbClr val="1D2F4E"/>
                </a:solidFill>
              </a:rPr>
              <a:t> </a:t>
            </a:r>
            <a:r>
              <a:rPr lang="id-ID" sz="1500" b="1" dirty="0">
                <a:solidFill>
                  <a:srgbClr val="1D2F4E"/>
                </a:solidFill>
                <a:highlight>
                  <a:srgbClr val="FFFFFF"/>
                </a:highlight>
              </a:rPr>
              <a:t>pada saat </a:t>
            </a:r>
            <a:r>
              <a:rPr lang="id-ID" sz="1500" b="1" dirty="0">
                <a:solidFill>
                  <a:srgbClr val="1D2F4E"/>
                </a:solidFill>
              </a:rPr>
              <a:t>mendaftar ulang di anggap </a:t>
            </a:r>
            <a:r>
              <a:rPr lang="id-ID" sz="1500" b="1" i="1" dirty="0">
                <a:solidFill>
                  <a:srgbClr val="1D2F4E"/>
                </a:solidFill>
              </a:rPr>
              <a:t>Walk Out (WO)</a:t>
            </a:r>
            <a:endParaRPr lang="en-ID" sz="1500" b="1" dirty="0">
              <a:solidFill>
                <a:srgbClr val="1D2F4E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Peserta wajib mengikuti tata tertib, menjaga kebersihan, dan mentaati </a:t>
            </a:r>
            <a:r>
              <a:rPr lang="id-ID" sz="1500" b="1" dirty="0">
                <a:solidFill>
                  <a:srgbClr val="1D2F4E"/>
                </a:solidFill>
                <a:highlight>
                  <a:srgbClr val="FFFFFF"/>
                </a:highlight>
              </a:rPr>
              <a:t>peraturan</a:t>
            </a:r>
            <a:endParaRPr lang="en-ID" sz="1500" b="1" dirty="0">
              <a:solidFill>
                <a:srgbClr val="1D2F4E"/>
              </a:solidFill>
              <a:highlight>
                <a:srgbClr val="FFFFFF"/>
              </a:highlight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Peserta wajib melakukan transaksi pembelian makanan/minuman </a:t>
            </a:r>
            <a:r>
              <a:rPr lang="id-ID" sz="1500" b="1" dirty="0">
                <a:solidFill>
                  <a:srgbClr val="1D2F4E"/>
                </a:solidFill>
                <a:highlight>
                  <a:srgbClr val="FFFFFF"/>
                </a:highlight>
              </a:rPr>
              <a:t>sendiri pada setiap transaksi</a:t>
            </a:r>
            <a:endParaRPr lang="en-ID" sz="1500" b="1" dirty="0">
              <a:solidFill>
                <a:srgbClr val="1D2F4E"/>
              </a:solidFill>
              <a:highlight>
                <a:srgbClr val="FFFFFF"/>
              </a:highlight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Berpakaian sopan dan memakai sepatu</a:t>
            </a:r>
            <a:endParaRPr lang="en-ID" sz="1500" b="1" dirty="0">
              <a:solidFill>
                <a:srgbClr val="1D2F4E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Wajib mengunakan baju pertandingan yang seragam</a:t>
            </a:r>
            <a:endParaRPr lang="en-ID" sz="1500" b="1" dirty="0">
              <a:solidFill>
                <a:srgbClr val="1D2F4E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Saat pertandingan berlangsung handphone peserta </a:t>
            </a:r>
            <a:r>
              <a:rPr lang="id-ID" sz="1500" b="1" dirty="0">
                <a:solidFill>
                  <a:srgbClr val="1D2F4E"/>
                </a:solidFill>
                <a:highlight>
                  <a:srgbClr val="FFFFFF"/>
                </a:highlight>
              </a:rPr>
              <a:t>maupun penonton dalam keadaan silent mode</a:t>
            </a:r>
            <a:endParaRPr lang="en-ID" sz="1500" b="1" dirty="0">
              <a:solidFill>
                <a:srgbClr val="1D2F4E"/>
              </a:solidFill>
              <a:highlight>
                <a:srgbClr val="FFFFFF"/>
              </a:highlight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Penonton dilarang menganggu peserta</a:t>
            </a:r>
            <a:endParaRPr lang="en-ID" sz="1500" b="1" dirty="0">
              <a:solidFill>
                <a:srgbClr val="1D2F4E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Barang milik adalah menjadi tanggungjawab </a:t>
            </a:r>
            <a:r>
              <a:rPr lang="id-ID" sz="1500" b="1" dirty="0">
                <a:solidFill>
                  <a:srgbClr val="1D2F4E"/>
                </a:solidFill>
                <a:highlight>
                  <a:srgbClr val="FFFFFF"/>
                </a:highlight>
              </a:rPr>
              <a:t>masing-masing</a:t>
            </a:r>
            <a:endParaRPr lang="en-ID" sz="1500" b="1" dirty="0">
              <a:solidFill>
                <a:srgbClr val="1D2F4E"/>
              </a:solidFill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id-ID" sz="1500" b="1" dirty="0">
                <a:solidFill>
                  <a:srgbClr val="1D2F4E"/>
                </a:solidFill>
              </a:rPr>
              <a:t>Keputusan panitia adalah mutlak</a:t>
            </a:r>
            <a:endParaRPr lang="en-US" sz="1500" b="1" dirty="0">
              <a:solidFill>
                <a:srgbClr val="1D2F4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C42CA5C-C1F3-B99D-83EB-18F8D5C36C47}"/>
              </a:ext>
            </a:extLst>
          </p:cNvPr>
          <p:cNvSpPr/>
          <p:nvPr/>
        </p:nvSpPr>
        <p:spPr>
          <a:xfrm>
            <a:off x="0" y="134533"/>
            <a:ext cx="8125837" cy="711119"/>
          </a:xfrm>
          <a:prstGeom prst="rect">
            <a:avLst/>
          </a:prstGeom>
          <a:solidFill>
            <a:srgbClr val="1D2F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67" b="1" dirty="0">
                <a:latin typeface="Segoe UI" panose="020B0502040204020203" pitchFamily="34" charset="0"/>
                <a:ea typeface="Arial Narrow" charset="0"/>
                <a:cs typeface="Segoe UI" panose="020B0502040204020203" pitchFamily="34" charset="0"/>
              </a:rPr>
              <a:t>TATA TERTIB DAN PERATURAN PERTANDINGAN</a:t>
            </a:r>
          </a:p>
        </p:txBody>
      </p:sp>
      <p:pic>
        <p:nvPicPr>
          <p:cNvPr id="5" name="Picture 7" descr="A picture containing object  Description automatically generated">
            <a:extLst>
              <a:ext uri="{FF2B5EF4-FFF2-40B4-BE49-F238E27FC236}">
                <a16:creationId xmlns:a16="http://schemas.microsoft.com/office/drawing/2014/main" xmlns="" id="{716D9420-2ECB-E365-7FC3-0009EBE96B8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209" y="6251343"/>
            <a:ext cx="457820" cy="493280"/>
          </a:xfrm>
          <a:prstGeom prst="rect">
            <a:avLst/>
          </a:prstGeom>
        </p:spPr>
      </p:pic>
      <p:pic>
        <p:nvPicPr>
          <p:cNvPr id="8" name="Picture 7" descr="C:\Users\pc\Downloads\Bumn Untuk Indonesia.png">
            <a:extLst>
              <a:ext uri="{FF2B5EF4-FFF2-40B4-BE49-F238E27FC236}">
                <a16:creationId xmlns:a16="http://schemas.microsoft.com/office/drawing/2014/main" xmlns="" id="{4DEE06CC-B194-0793-FA32-1436CB9B3EC7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2" y="6084589"/>
            <a:ext cx="1108511" cy="105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3A5B45D-8806-882F-99FF-131CE33B57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6" y="5379521"/>
            <a:ext cx="1842345" cy="1842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6C110F-BA45-71F9-2412-3504433363D5}"/>
              </a:ext>
            </a:extLst>
          </p:cNvPr>
          <p:cNvSpPr txBox="1"/>
          <p:nvPr/>
        </p:nvSpPr>
        <p:spPr>
          <a:xfrm>
            <a:off x="8818693" y="6260053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33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1808A3-70D5-070B-88FA-64A4162936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63" y="6197169"/>
            <a:ext cx="1069561" cy="6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2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D0D762C-D5DA-5132-F753-7DD518722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4">
            <a:extLst>
              <a:ext uri="{FF2B5EF4-FFF2-40B4-BE49-F238E27FC236}">
                <a16:creationId xmlns:a16="http://schemas.microsoft.com/office/drawing/2014/main" xmlns="" id="{E6A8D5F6-7B40-8A61-8BFB-0EABDFBFE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0" t="-3247" r="10368" b="3247"/>
          <a:stretch>
            <a:fillRect/>
          </a:stretch>
        </p:blipFill>
        <p:spPr>
          <a:xfrm>
            <a:off x="4108670" y="-304801"/>
            <a:ext cx="9738156" cy="7743217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267F46-82F3-B320-B5D0-456EB36170B9}"/>
              </a:ext>
            </a:extLst>
          </p:cNvPr>
          <p:cNvSpPr txBox="1"/>
          <p:nvPr/>
        </p:nvSpPr>
        <p:spPr>
          <a:xfrm>
            <a:off x="353305" y="1036545"/>
            <a:ext cx="8465388" cy="468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id-ID" b="1" dirty="0">
                <a:solidFill>
                  <a:srgbClr val="1D2F4E"/>
                </a:solidFill>
              </a:rPr>
              <a:t>KETENTUAN </a:t>
            </a:r>
            <a:r>
              <a:rPr lang="en-US" b="1" dirty="0">
                <a:solidFill>
                  <a:srgbClr val="1D2F4E"/>
                </a:solidFill>
              </a:rPr>
              <a:t>PERTANDINGAN</a:t>
            </a:r>
            <a:endParaRPr lang="en-ID" b="1" dirty="0">
              <a:solidFill>
                <a:srgbClr val="1D2F4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1D2F4E"/>
                </a:solidFill>
              </a:rPr>
              <a:t>Kategori Beregu Bola 8 </a:t>
            </a:r>
            <a:r>
              <a:rPr lang="en-US" dirty="0">
                <a:solidFill>
                  <a:srgbClr val="1D2F4E"/>
                </a:solidFill>
              </a:rPr>
              <a:t>(8 Ball) </a:t>
            </a:r>
            <a:r>
              <a:rPr lang="id-ID" dirty="0">
                <a:solidFill>
                  <a:srgbClr val="1D2F4E"/>
                </a:solidFill>
              </a:rPr>
              <a:t>Pasangan</a:t>
            </a:r>
            <a:r>
              <a:rPr lang="en-US" dirty="0">
                <a:solidFill>
                  <a:srgbClr val="1D2F4E"/>
                </a:solidFill>
              </a:rPr>
              <a:t> dan Bola 9 (9 Ball) Tunggal</a:t>
            </a:r>
            <a:endParaRPr lang="en-ID" dirty="0">
              <a:solidFill>
                <a:srgbClr val="1D2F4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1D2F4E"/>
                </a:solidFill>
              </a:rPr>
              <a:t>Sistem Gugur</a:t>
            </a:r>
            <a:endParaRPr lang="en-ID" dirty="0">
              <a:solidFill>
                <a:srgbClr val="1D2F4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i="1" dirty="0">
                <a:solidFill>
                  <a:srgbClr val="1D2F4E"/>
                </a:solidFill>
              </a:rPr>
              <a:t>Alternate Break</a:t>
            </a:r>
            <a:r>
              <a:rPr lang="id-ID" dirty="0">
                <a:solidFill>
                  <a:srgbClr val="1D2F4E"/>
                </a:solidFill>
              </a:rPr>
              <a:t> (Break Bergantian)</a:t>
            </a:r>
            <a:endParaRPr lang="en-ID" dirty="0">
              <a:solidFill>
                <a:srgbClr val="1D2F4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D2F4E"/>
                </a:solidFill>
              </a:rPr>
              <a:t>Saat </a:t>
            </a:r>
            <a:r>
              <a:rPr lang="en-US" i="1" dirty="0">
                <a:solidFill>
                  <a:srgbClr val="1D2F4E"/>
                </a:solidFill>
              </a:rPr>
              <a:t>Break </a:t>
            </a:r>
            <a:r>
              <a:rPr lang="id-ID" dirty="0">
                <a:solidFill>
                  <a:srgbClr val="1D2F4E"/>
                </a:solidFill>
              </a:rPr>
              <a:t>Bola 8 </a:t>
            </a:r>
            <a:r>
              <a:rPr lang="en-US" dirty="0">
                <a:solidFill>
                  <a:srgbClr val="1D2F4E"/>
                </a:solidFill>
              </a:rPr>
              <a:t>dan Bola 9 </a:t>
            </a:r>
            <a:r>
              <a:rPr lang="en-US" dirty="0" err="1">
                <a:solidFill>
                  <a:srgbClr val="1D2F4E"/>
                </a:solidFill>
              </a:rPr>
              <a:t>berada</a:t>
            </a:r>
            <a:r>
              <a:rPr lang="en-US" dirty="0">
                <a:solidFill>
                  <a:srgbClr val="1D2F4E"/>
                </a:solidFill>
              </a:rPr>
              <a:t> </a:t>
            </a:r>
            <a:r>
              <a:rPr lang="id-ID" dirty="0">
                <a:solidFill>
                  <a:srgbClr val="1D2F4E"/>
                </a:solidFill>
              </a:rPr>
              <a:t>di titik Spot</a:t>
            </a:r>
            <a:endParaRPr lang="en-ID" dirty="0">
              <a:solidFill>
                <a:srgbClr val="1D2F4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i="1" dirty="0">
                <a:solidFill>
                  <a:srgbClr val="1D2F4E"/>
                </a:solidFill>
              </a:rPr>
              <a:t>Golden Break</a:t>
            </a:r>
            <a:r>
              <a:rPr lang="id-ID" dirty="0">
                <a:solidFill>
                  <a:srgbClr val="1D2F4E"/>
                </a:solidFill>
              </a:rPr>
              <a:t> tidak berlaku, bila bola 8</a:t>
            </a:r>
            <a:r>
              <a:rPr lang="en-US" dirty="0">
                <a:solidFill>
                  <a:srgbClr val="1D2F4E"/>
                </a:solidFill>
              </a:rPr>
              <a:t> </a:t>
            </a:r>
            <a:r>
              <a:rPr lang="en-US" dirty="0" err="1">
                <a:solidFill>
                  <a:srgbClr val="1D2F4E"/>
                </a:solidFill>
              </a:rPr>
              <a:t>atau</a:t>
            </a:r>
            <a:r>
              <a:rPr lang="en-US" dirty="0">
                <a:solidFill>
                  <a:srgbClr val="1D2F4E"/>
                </a:solidFill>
              </a:rPr>
              <a:t> bola 9</a:t>
            </a:r>
            <a:r>
              <a:rPr lang="id-ID" dirty="0">
                <a:solidFill>
                  <a:srgbClr val="1D2F4E"/>
                </a:solidFill>
              </a:rPr>
              <a:t> masuk maka </a:t>
            </a:r>
            <a:r>
              <a:rPr lang="id-ID" dirty="0">
                <a:solidFill>
                  <a:srgbClr val="1D2F4E"/>
                </a:solidFill>
                <a:highlight>
                  <a:srgbClr val="FFFFFF"/>
                </a:highlight>
              </a:rPr>
              <a:t>dikembalikan </a:t>
            </a:r>
            <a:r>
              <a:rPr lang="id-ID" dirty="0">
                <a:solidFill>
                  <a:srgbClr val="1D2F4E"/>
                </a:solidFill>
              </a:rPr>
              <a:t>ke titik Spot</a:t>
            </a:r>
            <a:endParaRPr lang="en-US" dirty="0">
              <a:solidFill>
                <a:srgbClr val="1D2F4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1D2F4E"/>
                </a:solidFill>
              </a:rPr>
              <a:t>Pertandingan </a:t>
            </a:r>
            <a:r>
              <a:rPr lang="en-US" dirty="0" err="1">
                <a:solidFill>
                  <a:srgbClr val="1D2F4E"/>
                </a:solidFill>
              </a:rPr>
              <a:t>merujuk</a:t>
            </a:r>
            <a:r>
              <a:rPr lang="en-US" dirty="0">
                <a:solidFill>
                  <a:srgbClr val="1D2F4E"/>
                </a:solidFill>
              </a:rPr>
              <a:t> pada </a:t>
            </a:r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lang="id-ID" b="1" dirty="0">
                <a:solidFill>
                  <a:srgbClr val="FF0000"/>
                </a:solidFill>
              </a:rPr>
              <a:t>Peraturan yang Berlaku </a:t>
            </a:r>
            <a:r>
              <a:rPr lang="id-ID" b="1" dirty="0">
                <a:solidFill>
                  <a:srgbClr val="FF0000"/>
                </a:solidFill>
                <a:highlight>
                  <a:srgbClr val="FFFFFF"/>
                </a:highlight>
              </a:rPr>
              <a:t>di JT2BC</a:t>
            </a:r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</a:rPr>
              <a:t>”</a:t>
            </a:r>
            <a:endParaRPr lang="en-ID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1D2F4E"/>
                </a:solidFill>
              </a:rPr>
              <a:t>Urutan Pemain di sebelum Pertandingan berlangsung</a:t>
            </a:r>
            <a:endParaRPr lang="en-ID" dirty="0">
              <a:solidFill>
                <a:srgbClr val="1D2F4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b="1" dirty="0">
                <a:solidFill>
                  <a:srgbClr val="1D2F4E"/>
                </a:solidFill>
              </a:rPr>
              <a:t>Babak Awal s.d Semi</a:t>
            </a:r>
            <a:r>
              <a:rPr lang="en-US" b="1" dirty="0">
                <a:solidFill>
                  <a:srgbClr val="1D2F4E"/>
                </a:solidFill>
              </a:rPr>
              <a:t> F</a:t>
            </a:r>
            <a:r>
              <a:rPr lang="id-ID" b="1" dirty="0">
                <a:solidFill>
                  <a:srgbClr val="1D2F4E"/>
                </a:solidFill>
              </a:rPr>
              <a:t>inal (Race to 3)</a:t>
            </a:r>
            <a:endParaRPr lang="en-ID" b="1" dirty="0">
              <a:solidFill>
                <a:srgbClr val="1D2F4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b="1" dirty="0">
                <a:solidFill>
                  <a:srgbClr val="1D2F4E"/>
                </a:solidFill>
              </a:rPr>
              <a:t>Final (Race to 4)</a:t>
            </a:r>
            <a:endParaRPr lang="en-ID" b="1" dirty="0">
              <a:solidFill>
                <a:srgbClr val="1D2F4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1D2F4E"/>
                </a:solidFill>
              </a:rPr>
              <a:t>Jadwal Pertandingan Terlampir (game selanjutnya </a:t>
            </a:r>
            <a:r>
              <a:rPr lang="id-ID" dirty="0">
                <a:solidFill>
                  <a:srgbClr val="1D2F4E"/>
                </a:solidFill>
                <a:highlight>
                  <a:srgbClr val="FFFFFF"/>
                </a:highlight>
              </a:rPr>
              <a:t>mengikuti teknis dilapangan </a:t>
            </a:r>
            <a:r>
              <a:rPr lang="id-ID" dirty="0">
                <a:solidFill>
                  <a:srgbClr val="1D2F4E"/>
                </a:solidFill>
              </a:rPr>
              <a:t>saat sudah memastikan kedua pemain yang akan </a:t>
            </a:r>
            <a:r>
              <a:rPr lang="id-ID" dirty="0">
                <a:solidFill>
                  <a:srgbClr val="1D2F4E"/>
                </a:solidFill>
                <a:highlight>
                  <a:srgbClr val="FFFFFF"/>
                </a:highlight>
              </a:rPr>
              <a:t>bertanding telah siap)</a:t>
            </a:r>
            <a:endParaRPr lang="en-ID" dirty="0">
              <a:solidFill>
                <a:srgbClr val="1D2F4E"/>
              </a:solidFill>
              <a:highlight>
                <a:srgbClr val="FFFFFF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D3B299B-822F-E07E-3BA7-7AA66BC13B25}"/>
              </a:ext>
            </a:extLst>
          </p:cNvPr>
          <p:cNvSpPr/>
          <p:nvPr/>
        </p:nvSpPr>
        <p:spPr>
          <a:xfrm>
            <a:off x="0" y="134533"/>
            <a:ext cx="8125837" cy="711119"/>
          </a:xfrm>
          <a:prstGeom prst="rect">
            <a:avLst/>
          </a:prstGeom>
          <a:solidFill>
            <a:srgbClr val="1D2F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67" b="1" dirty="0">
                <a:latin typeface="Segoe UI" panose="020B0502040204020203" pitchFamily="34" charset="0"/>
                <a:ea typeface="Arial Narrow" charset="0"/>
                <a:cs typeface="Segoe UI" panose="020B0502040204020203" pitchFamily="34" charset="0"/>
              </a:rPr>
              <a:t>TATA TERTIB DAN PERATURAN PERTANDINGAN</a:t>
            </a:r>
          </a:p>
        </p:txBody>
      </p:sp>
      <p:pic>
        <p:nvPicPr>
          <p:cNvPr id="5" name="Picture 7" descr="A picture containing object  Description automatically generated">
            <a:extLst>
              <a:ext uri="{FF2B5EF4-FFF2-40B4-BE49-F238E27FC236}">
                <a16:creationId xmlns:a16="http://schemas.microsoft.com/office/drawing/2014/main" xmlns="" id="{31430C29-91A1-6A15-569E-50593217326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209" y="6251343"/>
            <a:ext cx="457820" cy="493280"/>
          </a:xfrm>
          <a:prstGeom prst="rect">
            <a:avLst/>
          </a:prstGeom>
        </p:spPr>
      </p:pic>
      <p:pic>
        <p:nvPicPr>
          <p:cNvPr id="8" name="Picture 7" descr="C:\Users\pc\Downloads\Bumn Untuk Indonesia.png">
            <a:extLst>
              <a:ext uri="{FF2B5EF4-FFF2-40B4-BE49-F238E27FC236}">
                <a16:creationId xmlns:a16="http://schemas.microsoft.com/office/drawing/2014/main" xmlns="" id="{5A574D0C-22B2-A8F5-1881-3FDA806CCE57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2" y="6084589"/>
            <a:ext cx="1108511" cy="105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77A52EE-E2AB-13E2-202C-B16FA8638F3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6" y="5379521"/>
            <a:ext cx="1842345" cy="1842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41E1D52-4F07-4067-D6C8-E9D22D6F52D0}"/>
              </a:ext>
            </a:extLst>
          </p:cNvPr>
          <p:cNvSpPr txBox="1"/>
          <p:nvPr/>
        </p:nvSpPr>
        <p:spPr>
          <a:xfrm>
            <a:off x="8818693" y="6260053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33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76502BF-64C0-128B-8101-310C6816B5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63" y="6197169"/>
            <a:ext cx="1069561" cy="6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0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2CAEA6-4BF3-CFA8-24DC-4BD64E373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92D62FB-B922-32DC-CCE9-5DB3E0AA6AE7}"/>
              </a:ext>
            </a:extLst>
          </p:cNvPr>
          <p:cNvSpPr/>
          <p:nvPr/>
        </p:nvSpPr>
        <p:spPr>
          <a:xfrm>
            <a:off x="1" y="134533"/>
            <a:ext cx="4549140" cy="711119"/>
          </a:xfrm>
          <a:prstGeom prst="rect">
            <a:avLst/>
          </a:prstGeom>
          <a:solidFill>
            <a:srgbClr val="1D2F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67" b="1" dirty="0">
                <a:latin typeface="Segoe UI" panose="020B0502040204020203" pitchFamily="34" charset="0"/>
                <a:ea typeface="Arial Narrow" charset="0"/>
                <a:cs typeface="Segoe UI" panose="020B0502040204020203" pitchFamily="34" charset="0"/>
              </a:rPr>
              <a:t>SKEMA PERTANDINGAN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CD3E39A-6440-0CFC-1F46-81A58A4615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173" y="4890445"/>
            <a:ext cx="1842345" cy="1842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9FCF2F3-45AC-AD98-F66A-38700D34985B}"/>
              </a:ext>
            </a:extLst>
          </p:cNvPr>
          <p:cNvSpPr txBox="1"/>
          <p:nvPr/>
        </p:nvSpPr>
        <p:spPr>
          <a:xfrm>
            <a:off x="8818693" y="6260053"/>
            <a:ext cx="3373307" cy="601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0" tIns="48000" rIns="48000" bIns="48000" rtlCol="0" anchor="t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2133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#PJT2BISABILLIARD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24D663D-BF68-DB8E-15E0-064102709C4B}"/>
              </a:ext>
            </a:extLst>
          </p:cNvPr>
          <p:cNvGrpSpPr/>
          <p:nvPr/>
        </p:nvGrpSpPr>
        <p:grpSpPr>
          <a:xfrm>
            <a:off x="1078574" y="789030"/>
            <a:ext cx="7425024" cy="5347040"/>
            <a:chOff x="5002005" y="1633466"/>
            <a:chExt cx="6519023" cy="465774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4A22D122-77BD-40F9-EC2B-782F82F65848}"/>
                </a:ext>
              </a:extLst>
            </p:cNvPr>
            <p:cNvSpPr txBox="1"/>
            <p:nvPr/>
          </p:nvSpPr>
          <p:spPr>
            <a:xfrm>
              <a:off x="5002005" y="1633466"/>
              <a:ext cx="3432742" cy="3485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7C76A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xmlns="" id="{01F29C0C-C2EC-ACAF-85C7-69376DBE8977}"/>
                </a:ext>
              </a:extLst>
            </p:cNvPr>
            <p:cNvGrpSpPr/>
            <p:nvPr/>
          </p:nvGrpSpPr>
          <p:grpSpPr>
            <a:xfrm>
              <a:off x="5037519" y="1979748"/>
              <a:ext cx="6483509" cy="4311466"/>
              <a:chOff x="5762999" y="2177615"/>
              <a:chExt cx="6483509" cy="4311466"/>
            </a:xfrm>
          </p:grpSpPr>
          <p:sp>
            <p:nvSpPr>
              <p:cNvPr id="110" name="자유형: 도형 366">
                <a:extLst>
                  <a:ext uri="{FF2B5EF4-FFF2-40B4-BE49-F238E27FC236}">
                    <a16:creationId xmlns:a16="http://schemas.microsoft.com/office/drawing/2014/main" xmlns="" id="{248EB646-99FB-0D59-51FC-2D909E561F71}"/>
                  </a:ext>
                </a:extLst>
              </p:cNvPr>
              <p:cNvSpPr/>
              <p:nvPr/>
            </p:nvSpPr>
            <p:spPr>
              <a:xfrm>
                <a:off x="5762999" y="2177615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1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1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113 h 1224000"/>
                  <a:gd name="connsiteX8" fmla="*/ 760 w 2232000"/>
                  <a:gd name="connsiteY8" fmla="*/ 395349 h 1224000"/>
                  <a:gd name="connsiteX9" fmla="*/ 66767 w 2232000"/>
                  <a:gd name="connsiteY9" fmla="*/ 402003 h 1224000"/>
                  <a:gd name="connsiteX10" fmla="*/ 394287 w 2232000"/>
                  <a:gd name="connsiteY10" fmla="*/ 74483 h 1224000"/>
                  <a:gd name="connsiteX11" fmla="*/ 393087 w 2232000"/>
                  <a:gd name="connsiteY11" fmla="*/ 62580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1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1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113"/>
                    </a:lnTo>
                    <a:lnTo>
                      <a:pt x="760" y="395349"/>
                    </a:lnTo>
                    <a:cubicBezTo>
                      <a:pt x="22081" y="399712"/>
                      <a:pt x="44157" y="402003"/>
                      <a:pt x="66767" y="402003"/>
                    </a:cubicBezTo>
                    <a:cubicBezTo>
                      <a:pt x="247651" y="402003"/>
                      <a:pt x="394287" y="255367"/>
                      <a:pt x="394287" y="74483"/>
                    </a:cubicBezTo>
                    <a:lnTo>
                      <a:pt x="393087" y="62580"/>
                    </a:lnTo>
                    <a:lnTo>
                      <a:pt x="393804" y="56382"/>
                    </a:ln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WIL IV</a:t>
                </a: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" name="자유형: 도형 365">
                <a:extLst>
                  <a:ext uri="{FF2B5EF4-FFF2-40B4-BE49-F238E27FC236}">
                    <a16:creationId xmlns:a16="http://schemas.microsoft.com/office/drawing/2014/main" xmlns="" id="{B68422DB-2217-6E30-D9D8-D8FD67B73CD3}"/>
                  </a:ext>
                </a:extLst>
              </p:cNvPr>
              <p:cNvSpPr/>
              <p:nvPr/>
            </p:nvSpPr>
            <p:spPr>
              <a:xfrm>
                <a:off x="5762999" y="377545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1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1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574 h 1224000"/>
                  <a:gd name="connsiteX8" fmla="*/ 63776 w 2232000"/>
                  <a:gd name="connsiteY8" fmla="*/ 402003 h 1224000"/>
                  <a:gd name="connsiteX9" fmla="*/ 384642 w 2232000"/>
                  <a:gd name="connsiteY9" fmla="*/ 140490 h 1224000"/>
                  <a:gd name="connsiteX10" fmla="*/ 388496 w 2232000"/>
                  <a:gd name="connsiteY10" fmla="*/ 102263 h 1224000"/>
                  <a:gd name="connsiteX11" fmla="*/ 393804 w 2232000"/>
                  <a:gd name="connsiteY11" fmla="*/ 56382 h 1224000"/>
                  <a:gd name="connsiteX12" fmla="*/ 387281 w 2232000"/>
                  <a:gd name="connsiteY12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1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1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574"/>
                    </a:lnTo>
                    <a:lnTo>
                      <a:pt x="63776" y="402003"/>
                    </a:lnTo>
                    <a:cubicBezTo>
                      <a:pt x="222050" y="402003"/>
                      <a:pt x="354102" y="289735"/>
                      <a:pt x="384642" y="140490"/>
                    </a:cubicBezTo>
                    <a:lnTo>
                      <a:pt x="388496" y="102263"/>
                    </a:lnTo>
                    <a:lnTo>
                      <a:pt x="393804" y="56382"/>
                    </a:ln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WIL II</a:t>
                </a: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" name="자유형: 도형 363">
                <a:extLst>
                  <a:ext uri="{FF2B5EF4-FFF2-40B4-BE49-F238E27FC236}">
                    <a16:creationId xmlns:a16="http://schemas.microsoft.com/office/drawing/2014/main" xmlns="" id="{DF40ACA5-D7E4-1BB7-F39D-344FB5A7481F}"/>
                  </a:ext>
                </a:extLst>
              </p:cNvPr>
              <p:cNvSpPr/>
              <p:nvPr/>
            </p:nvSpPr>
            <p:spPr>
              <a:xfrm>
                <a:off x="5762999" y="3132523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PUSAT</a:t>
                </a: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" name="자유형: 도형 362">
                <a:extLst>
                  <a:ext uri="{FF2B5EF4-FFF2-40B4-BE49-F238E27FC236}">
                    <a16:creationId xmlns:a16="http://schemas.microsoft.com/office/drawing/2014/main" xmlns="" id="{05E77296-AE5D-3B9E-6F9E-B254BCB714ED}"/>
                  </a:ext>
                </a:extLst>
              </p:cNvPr>
              <p:cNvSpPr/>
              <p:nvPr/>
            </p:nvSpPr>
            <p:spPr>
              <a:xfrm>
                <a:off x="5762999" y="4418391"/>
                <a:ext cx="991822" cy="390647"/>
              </a:xfrm>
              <a:custGeom>
                <a:avLst/>
                <a:gdLst>
                  <a:gd name="connsiteX0" fmla="*/ 387280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6177 h 1224000"/>
                  <a:gd name="connsiteX8" fmla="*/ 57794 w 2232000"/>
                  <a:gd name="connsiteY8" fmla="*/ 402003 h 1224000"/>
                  <a:gd name="connsiteX9" fmla="*/ 378660 w 2232000"/>
                  <a:gd name="connsiteY9" fmla="*/ 140490 h 1224000"/>
                  <a:gd name="connsiteX10" fmla="*/ 378932 w 2232000"/>
                  <a:gd name="connsiteY10" fmla="*/ 137790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0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0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6177"/>
                    </a:lnTo>
                    <a:lnTo>
                      <a:pt x="57794" y="402003"/>
                    </a:lnTo>
                    <a:cubicBezTo>
                      <a:pt x="216068" y="402003"/>
                      <a:pt x="348120" y="289735"/>
                      <a:pt x="378660" y="140490"/>
                    </a:cubicBezTo>
                    <a:lnTo>
                      <a:pt x="378932" y="137790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801" dirty="0">
                    <a:solidFill>
                      <a:prstClr val="black"/>
                    </a:solidFill>
                    <a:latin typeface="Arial"/>
                  </a:rPr>
                  <a:t>PLTA</a:t>
                </a: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" name="자유형: 도형 363">
                <a:extLst>
                  <a:ext uri="{FF2B5EF4-FFF2-40B4-BE49-F238E27FC236}">
                    <a16:creationId xmlns:a16="http://schemas.microsoft.com/office/drawing/2014/main" xmlns="" id="{5D3B8FA8-BC76-0DC9-A2C1-CCF3F726A9DA}"/>
                  </a:ext>
                </a:extLst>
              </p:cNvPr>
              <p:cNvSpPr/>
              <p:nvPr/>
            </p:nvSpPr>
            <p:spPr>
              <a:xfrm>
                <a:off x="5762999" y="5028583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WIL I</a:t>
                </a:r>
                <a:endPara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" name="자유형: 도형 362">
                <a:extLst>
                  <a:ext uri="{FF2B5EF4-FFF2-40B4-BE49-F238E27FC236}">
                    <a16:creationId xmlns:a16="http://schemas.microsoft.com/office/drawing/2014/main" xmlns="" id="{51BA98BB-9B03-8EB3-4537-EA9B6F4AE6EC}"/>
                  </a:ext>
                </a:extLst>
              </p:cNvPr>
              <p:cNvSpPr/>
              <p:nvPr/>
            </p:nvSpPr>
            <p:spPr>
              <a:xfrm>
                <a:off x="5762999" y="5922828"/>
                <a:ext cx="991822" cy="390647"/>
              </a:xfrm>
              <a:custGeom>
                <a:avLst/>
                <a:gdLst>
                  <a:gd name="connsiteX0" fmla="*/ 387280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6177 h 1224000"/>
                  <a:gd name="connsiteX8" fmla="*/ 57794 w 2232000"/>
                  <a:gd name="connsiteY8" fmla="*/ 402003 h 1224000"/>
                  <a:gd name="connsiteX9" fmla="*/ 378660 w 2232000"/>
                  <a:gd name="connsiteY9" fmla="*/ 140490 h 1224000"/>
                  <a:gd name="connsiteX10" fmla="*/ 378932 w 2232000"/>
                  <a:gd name="connsiteY10" fmla="*/ 137790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0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0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6177"/>
                    </a:lnTo>
                    <a:lnTo>
                      <a:pt x="57794" y="402003"/>
                    </a:lnTo>
                    <a:cubicBezTo>
                      <a:pt x="216068" y="402003"/>
                      <a:pt x="348120" y="289735"/>
                      <a:pt x="378660" y="140490"/>
                    </a:cubicBezTo>
                    <a:lnTo>
                      <a:pt x="378932" y="137790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1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rPr>
                  <a:t>WIL III</a:t>
                </a: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" name="자유형: 도형 363">
                <a:extLst>
                  <a:ext uri="{FF2B5EF4-FFF2-40B4-BE49-F238E27FC236}">
                    <a16:creationId xmlns:a16="http://schemas.microsoft.com/office/drawing/2014/main" xmlns="" id="{912650CD-64BB-A9E6-CC36-0BA152E5947D}"/>
                  </a:ext>
                </a:extLst>
              </p:cNvPr>
              <p:cNvSpPr/>
              <p:nvPr/>
            </p:nvSpPr>
            <p:spPr>
              <a:xfrm>
                <a:off x="7520812" y="3386324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FFC0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" name="자유형: 도형 363">
                <a:extLst>
                  <a:ext uri="{FF2B5EF4-FFF2-40B4-BE49-F238E27FC236}">
                    <a16:creationId xmlns:a16="http://schemas.microsoft.com/office/drawing/2014/main" xmlns="" id="{AAB6F48B-3082-8D8D-A8EF-CB014EBEA927}"/>
                  </a:ext>
                </a:extLst>
              </p:cNvPr>
              <p:cNvSpPr/>
              <p:nvPr/>
            </p:nvSpPr>
            <p:spPr>
              <a:xfrm>
                <a:off x="7520812" y="464361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FFC0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" name="자유형: 도형 363">
                <a:extLst>
                  <a:ext uri="{FF2B5EF4-FFF2-40B4-BE49-F238E27FC236}">
                    <a16:creationId xmlns:a16="http://schemas.microsoft.com/office/drawing/2014/main" xmlns="" id="{4A2C1625-E488-D423-FC06-067293BEF0EB}"/>
                  </a:ext>
                </a:extLst>
              </p:cNvPr>
              <p:cNvSpPr/>
              <p:nvPr/>
            </p:nvSpPr>
            <p:spPr>
              <a:xfrm>
                <a:off x="7520812" y="5855788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FFC0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" name="자유형: 도형 363">
                <a:extLst>
                  <a:ext uri="{FF2B5EF4-FFF2-40B4-BE49-F238E27FC236}">
                    <a16:creationId xmlns:a16="http://schemas.microsoft.com/office/drawing/2014/main" xmlns="" id="{7575654E-FE63-84E4-4FB1-06D78ACEED0C}"/>
                  </a:ext>
                </a:extLst>
              </p:cNvPr>
              <p:cNvSpPr/>
              <p:nvPr/>
            </p:nvSpPr>
            <p:spPr>
              <a:xfrm>
                <a:off x="9321236" y="2880236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7030A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" name="자유형: 도형 363">
                <a:extLst>
                  <a:ext uri="{FF2B5EF4-FFF2-40B4-BE49-F238E27FC236}">
                    <a16:creationId xmlns:a16="http://schemas.microsoft.com/office/drawing/2014/main" xmlns="" id="{EE3EA73F-6716-F88B-6072-605F4DF0F70C}"/>
                  </a:ext>
                </a:extLst>
              </p:cNvPr>
              <p:cNvSpPr/>
              <p:nvPr/>
            </p:nvSpPr>
            <p:spPr>
              <a:xfrm>
                <a:off x="9320201" y="522032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7030A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xmlns="" id="{7CBB21A6-B476-5B23-1B27-8736BBF949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332066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xmlns="" id="{94364DE4-7E78-65CC-8ABF-EEB549009F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396973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xmlns="" id="{14E17382-F40A-E6FB-1528-9BDD09BFFD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4602662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xmlns="" id="{0B43A1D6-6F24-0074-0262-5A6ADA95E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5223896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xmlns="" id="{8B72B37A-9572-AB63-C43E-CA4E60637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1964" y="358164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xmlns="" id="{4300315D-1926-7996-AD01-C24B09A8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1964" y="4838940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xmlns="" id="{13218B88-D977-ABB1-E506-89C2619F3F7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812300" y="3639367"/>
                <a:ext cx="612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xmlns="" id="{08B713D4-0DA6-A780-4730-3590F52DCB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809864" y="4911216"/>
                <a:ext cx="612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xmlns="" id="{0A42C3D4-9221-61C9-B02E-EF3EF425F8D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802607" y="4908662"/>
                <a:ext cx="612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xmlns="" id="{FCBFBD54-2DCB-7386-1645-310EB4656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5738" y="6118577"/>
                <a:ext cx="63214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xmlns="" id="{0B312981-14B9-02FF-BD0E-2563773E65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3630" y="488921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xmlns="" id="{6F4DE099-E76B-A80C-5317-0BBF8C925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3630" y="362429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xmlns="" id="{CF6EA5FA-715A-55CA-6D2E-91F284528F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1964" y="6094556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xmlns="" id="{C6F2A92B-2BE2-E9DF-3C3A-193079FCC9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73644" y="5466486"/>
                <a:ext cx="1254368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xmlns="" id="{1B39526F-5986-48E2-6D93-F55D34F372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94732" y="2331105"/>
                <a:ext cx="15407" cy="1254368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xmlns="" id="{0C0305C4-5627-368B-34D8-85934550A5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1992" y="3132523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B9406477-7E21-D658-2C9C-70DF18B6A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6055" y="5419230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xmlns="" id="{E3516824-710E-B9DB-150B-257A94A6DD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1705" y="3075559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xmlns="" id="{C0A12DB0-EC8A-5989-8B5B-1AFD6BAA1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1705" y="5415650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DDFD5497-D939-3929-41F9-61AC7E1639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524068" y="4238667"/>
                <a:ext cx="2340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xmlns="" id="{92274C8E-96F5-A6B6-AA2C-BA66339357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95648" y="4166104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자유형: 도형 363">
                <a:extLst>
                  <a:ext uri="{FF2B5EF4-FFF2-40B4-BE49-F238E27FC236}">
                    <a16:creationId xmlns:a16="http://schemas.microsoft.com/office/drawing/2014/main" xmlns="" id="{026584D1-AF39-B35D-2D65-04755795F7D6}"/>
                  </a:ext>
                </a:extLst>
              </p:cNvPr>
              <p:cNvSpPr/>
              <p:nvPr/>
            </p:nvSpPr>
            <p:spPr>
              <a:xfrm>
                <a:off x="9153746" y="3835414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FF00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7" name="자유형: 도형 363">
                <a:extLst>
                  <a:ext uri="{FF2B5EF4-FFF2-40B4-BE49-F238E27FC236}">
                    <a16:creationId xmlns:a16="http://schemas.microsoft.com/office/drawing/2014/main" xmlns="" id="{7C2A2253-662D-156E-9D44-6102EF286A67}"/>
                  </a:ext>
                </a:extLst>
              </p:cNvPr>
              <p:cNvSpPr/>
              <p:nvPr/>
            </p:nvSpPr>
            <p:spPr>
              <a:xfrm>
                <a:off x="9153968" y="6098434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FF00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xmlns="" id="{35720FAD-771F-E769-0A4E-5A719EA85C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7563" y="403073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xmlns="" id="{51F233E1-CCEC-8289-ACCE-9FC7BEEDA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463" y="629375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xmlns="" id="{F5C6B9E5-721A-DEC8-4F62-F8B39F2E6F2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434014" y="5138226"/>
                <a:ext cx="2160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xmlns="" id="{39575F0F-A6C1-162E-85AB-A48108110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6045" y="4889217"/>
                <a:ext cx="360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자유형: 도형 363">
                <a:extLst>
                  <a:ext uri="{FF2B5EF4-FFF2-40B4-BE49-F238E27FC236}">
                    <a16:creationId xmlns:a16="http://schemas.microsoft.com/office/drawing/2014/main" xmlns="" id="{565E3C0B-164F-3ECC-B981-BBC91CED7290}"/>
                  </a:ext>
                </a:extLst>
              </p:cNvPr>
              <p:cNvSpPr/>
              <p:nvPr/>
            </p:nvSpPr>
            <p:spPr>
              <a:xfrm>
                <a:off x="11155175" y="394536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7030A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" name="자유형: 도형 363">
                <a:extLst>
                  <a:ext uri="{FF2B5EF4-FFF2-40B4-BE49-F238E27FC236}">
                    <a16:creationId xmlns:a16="http://schemas.microsoft.com/office/drawing/2014/main" xmlns="" id="{E1592074-BDD8-9806-D8EA-B7CBE281C51B}"/>
                  </a:ext>
                </a:extLst>
              </p:cNvPr>
              <p:cNvSpPr/>
              <p:nvPr/>
            </p:nvSpPr>
            <p:spPr>
              <a:xfrm>
                <a:off x="11135378" y="464361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FF00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xmlns="" id="{8FDDBEC6-3ACF-2C77-3C2B-75604AB86589}"/>
                  </a:ext>
                </a:extLst>
              </p:cNvPr>
              <p:cNvSpPr txBox="1"/>
              <p:nvPr/>
            </p:nvSpPr>
            <p:spPr>
              <a:xfrm>
                <a:off x="10984984" y="3627845"/>
                <a:ext cx="1261524" cy="268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highlight>
                      <a:srgbClr val="FFFFFF"/>
                    </a:highlight>
                    <a:uLnTx/>
                    <a:uFillTx/>
                    <a:latin typeface="Trebuchet MS" panose="020B0603020202020204" pitchFamily="34" charset="0"/>
                  </a:rPr>
                  <a:t>JUARA I &amp; II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xmlns="" id="{909F05AC-5D10-DD10-64E5-11EC7CF9D480}"/>
                  </a:ext>
                </a:extLst>
              </p:cNvPr>
              <p:cNvSpPr txBox="1"/>
              <p:nvPr/>
            </p:nvSpPr>
            <p:spPr>
              <a:xfrm>
                <a:off x="11082209" y="5067458"/>
                <a:ext cx="1137753" cy="268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rebuchet MS" panose="020B0603020202020204" pitchFamily="34" charset="0"/>
                  </a:rPr>
                  <a:t>JUARA III</a:t>
                </a:r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8A7373E8-40F5-68C0-6525-5A7165251E73}"/>
              </a:ext>
            </a:extLst>
          </p:cNvPr>
          <p:cNvSpPr txBox="1"/>
          <p:nvPr/>
        </p:nvSpPr>
        <p:spPr>
          <a:xfrm>
            <a:off x="682456" y="2764534"/>
            <a:ext cx="17756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srgbClr val="0070C0"/>
                </a:solidFill>
                <a:latin typeface="Arial"/>
              </a:rPr>
              <a:t>14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.00 WIB, 15 Agustus 2025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B9B9A8EF-A484-ABD5-60A9-1EE74EA5E99C}"/>
              </a:ext>
            </a:extLst>
          </p:cNvPr>
          <p:cNvSpPr txBox="1"/>
          <p:nvPr/>
        </p:nvSpPr>
        <p:spPr>
          <a:xfrm>
            <a:off x="682456" y="4215599"/>
            <a:ext cx="17944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900" b="1" dirty="0">
                <a:solidFill>
                  <a:srgbClr val="0070C0"/>
                </a:solidFill>
              </a:rPr>
              <a:t>14.00 WIB, 15 Agustus 2025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09CDFF1D-CCAC-9538-5CAA-498A466A74AE}"/>
              </a:ext>
            </a:extLst>
          </p:cNvPr>
          <p:cNvSpPr txBox="1"/>
          <p:nvPr/>
        </p:nvSpPr>
        <p:spPr>
          <a:xfrm>
            <a:off x="2921627" y="1997124"/>
            <a:ext cx="1739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15.30 WIB, 15 Agustus 2025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73290DF9-D329-59D4-7F25-DE493929F78F}"/>
              </a:ext>
            </a:extLst>
          </p:cNvPr>
          <p:cNvSpPr txBox="1"/>
          <p:nvPr/>
        </p:nvSpPr>
        <p:spPr>
          <a:xfrm>
            <a:off x="4889980" y="6345363"/>
            <a:ext cx="1733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srgbClr val="00B0F0"/>
                </a:solidFill>
                <a:latin typeface="Arial"/>
              </a:rPr>
              <a:t>10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+mn-cs"/>
              </a:rPr>
              <a:t>.00 WIB, 18 Agustus 2025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9E48B026-5232-A9B6-8B51-84E00CB8B7B7}"/>
              </a:ext>
            </a:extLst>
          </p:cNvPr>
          <p:cNvSpPr txBox="1"/>
          <p:nvPr/>
        </p:nvSpPr>
        <p:spPr>
          <a:xfrm>
            <a:off x="4891062" y="2642206"/>
            <a:ext cx="1870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srgbClr val="00B0F0"/>
                </a:solidFill>
                <a:latin typeface="Arial"/>
              </a:rPr>
              <a:t>11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+mn-cs"/>
              </a:rPr>
              <a:t>.00 WIB, 1</a:t>
            </a:r>
            <a:r>
              <a:rPr lang="en-US" altLang="ko-KR" sz="900" b="1" dirty="0">
                <a:solidFill>
                  <a:srgbClr val="00B0F0"/>
                </a:solidFill>
                <a:latin typeface="Arial"/>
              </a:rPr>
              <a:t>8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+mn-cs"/>
              </a:rPr>
              <a:t> Agustus 2025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1A11889E-3BD1-44CE-A5C2-7008213C8A60}"/>
              </a:ext>
            </a:extLst>
          </p:cNvPr>
          <p:cNvSpPr txBox="1"/>
          <p:nvPr/>
        </p:nvSpPr>
        <p:spPr>
          <a:xfrm>
            <a:off x="2921627" y="4821218"/>
            <a:ext cx="17399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900" b="1" dirty="0">
                <a:solidFill>
                  <a:srgbClr val="FF0000"/>
                </a:solidFill>
              </a:rPr>
              <a:t>15.30 WIB, 15 Agustus 2025</a:t>
            </a:r>
          </a:p>
        </p:txBody>
      </p:sp>
      <p:sp>
        <p:nvSpPr>
          <p:cNvPr id="163" name="자유형: 도형 363">
            <a:extLst>
              <a:ext uri="{FF2B5EF4-FFF2-40B4-BE49-F238E27FC236}">
                <a16:creationId xmlns:a16="http://schemas.microsoft.com/office/drawing/2014/main" xmlns="" id="{7EA952DF-6657-358B-421F-46FE8FAB133D}"/>
              </a:ext>
            </a:extLst>
          </p:cNvPr>
          <p:cNvSpPr/>
          <p:nvPr/>
        </p:nvSpPr>
        <p:spPr>
          <a:xfrm>
            <a:off x="3132649" y="1153773"/>
            <a:ext cx="1129663" cy="448458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xmlns="" id="{008BCEBF-515C-CE9C-7F44-63A40E859D28}"/>
              </a:ext>
            </a:extLst>
          </p:cNvPr>
          <p:cNvCxnSpPr>
            <a:cxnSpLocks/>
          </p:cNvCxnSpPr>
          <p:nvPr/>
        </p:nvCxnSpPr>
        <p:spPr>
          <a:xfrm>
            <a:off x="2321967" y="1381243"/>
            <a:ext cx="720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73DFB17D-B3B4-3807-2002-9F2BF692502C}"/>
              </a:ext>
            </a:extLst>
          </p:cNvPr>
          <p:cNvCxnSpPr>
            <a:cxnSpLocks/>
          </p:cNvCxnSpPr>
          <p:nvPr/>
        </p:nvCxnSpPr>
        <p:spPr>
          <a:xfrm>
            <a:off x="4352668" y="1378002"/>
            <a:ext cx="28351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:\Users\pc\Downloads\Bumn Untuk Indonesia.png">
            <a:extLst>
              <a:ext uri="{FF2B5EF4-FFF2-40B4-BE49-F238E27FC236}">
                <a16:creationId xmlns:a16="http://schemas.microsoft.com/office/drawing/2014/main" xmlns="" id="{01924FAF-5DFD-6417-6F45-5C79CE900A68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18" y="-295250"/>
            <a:ext cx="1322226" cy="140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588D996-EBE9-7778-844D-824E84056C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64" y="30310"/>
            <a:ext cx="1226605" cy="6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4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AF7BCC3-C6DA-CB7B-E159-B503644A5D61}"/>
              </a:ext>
            </a:extLst>
          </p:cNvPr>
          <p:cNvGrpSpPr/>
          <p:nvPr/>
        </p:nvGrpSpPr>
        <p:grpSpPr>
          <a:xfrm>
            <a:off x="116312" y="560624"/>
            <a:ext cx="8030156" cy="585856"/>
            <a:chOff x="356416" y="1190280"/>
            <a:chExt cx="8030156" cy="585856"/>
          </a:xfrm>
        </p:grpSpPr>
        <p:sp>
          <p:nvSpPr>
            <p:cNvPr id="17" name="Round Same Side Corner Rectangle 8">
              <a:extLst>
                <a:ext uri="{FF2B5EF4-FFF2-40B4-BE49-F238E27FC236}">
                  <a16:creationId xmlns:a16="http://schemas.microsoft.com/office/drawing/2014/main" xmlns="" id="{47B8DF91-0EA0-567B-70DA-1E24F21430BC}"/>
                </a:ext>
              </a:extLst>
            </p:cNvPr>
            <p:cNvSpPr/>
            <p:nvPr/>
          </p:nvSpPr>
          <p:spPr>
            <a:xfrm>
              <a:off x="356416" y="1190280"/>
              <a:ext cx="342832" cy="43233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Text Placeholder 27">
              <a:extLst>
                <a:ext uri="{FF2B5EF4-FFF2-40B4-BE49-F238E27FC236}">
                  <a16:creationId xmlns:a16="http://schemas.microsoft.com/office/drawing/2014/main" xmlns="" id="{EABFE5F1-FEB9-DB6B-FF47-D2F7D7E043D4}"/>
                </a:ext>
              </a:extLst>
            </p:cNvPr>
            <p:cNvSpPr txBox="1">
              <a:spLocks/>
            </p:cNvSpPr>
            <p:nvPr/>
          </p:nvSpPr>
          <p:spPr>
            <a:xfrm>
              <a:off x="871176" y="1208996"/>
              <a:ext cx="2007603" cy="567140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txBody>
            <a:bodyPr lIns="91440" tIns="91440" anchor="b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500"/>
                </a:spcBef>
              </a:pPr>
              <a:r>
                <a:rPr lang="en-US" altLang="ko-KR" sz="1200" b="0" dirty="0">
                  <a:cs typeface="Arial" pitchFamily="34" charset="0"/>
                </a:rPr>
                <a:t>PUJI PRIYANTO</a:t>
              </a:r>
            </a:p>
            <a:p>
              <a:pPr algn="ctr">
                <a:lnSpc>
                  <a:spcPct val="100000"/>
                </a:lnSpc>
                <a:spcBef>
                  <a:spcPts val="500"/>
                </a:spcBef>
              </a:pPr>
              <a:r>
                <a:rPr lang="en-US" altLang="ko-KR" sz="1200" b="0" dirty="0"/>
                <a:t>0816781835</a:t>
              </a:r>
            </a:p>
          </p:txBody>
        </p:sp>
        <p:sp>
          <p:nvSpPr>
            <p:cNvPr id="21" name="Teardrop 6">
              <a:extLst>
                <a:ext uri="{FF2B5EF4-FFF2-40B4-BE49-F238E27FC236}">
                  <a16:creationId xmlns:a16="http://schemas.microsoft.com/office/drawing/2014/main" xmlns="" id="{3B6407DE-5C3E-9D01-44F6-6F1E2740C118}"/>
                </a:ext>
              </a:extLst>
            </p:cNvPr>
            <p:cNvSpPr/>
            <p:nvPr/>
          </p:nvSpPr>
          <p:spPr>
            <a:xfrm rot="8100000">
              <a:off x="3135781" y="1297898"/>
              <a:ext cx="310736" cy="300673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xmlns="" id="{33D9747F-D3A3-EA97-28DA-83F5658211E3}"/>
                </a:ext>
              </a:extLst>
            </p:cNvPr>
            <p:cNvSpPr txBox="1">
              <a:spLocks/>
            </p:cNvSpPr>
            <p:nvPr/>
          </p:nvSpPr>
          <p:spPr>
            <a:xfrm>
              <a:off x="3522657" y="1232069"/>
              <a:ext cx="2007603" cy="481066"/>
            </a:xfrm>
            <a:prstGeom prst="rect">
              <a:avLst/>
            </a:prstGeom>
            <a:solidFill>
              <a:srgbClr val="F7C76A"/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L.  TENIS LAPANGAN DEPAN GRAVIDYA</a:t>
              </a:r>
              <a:endParaRPr lang="en-US" altLang="ko-KR" sz="1200" b="0" dirty="0"/>
            </a:p>
          </p:txBody>
        </p:sp>
        <p:sp>
          <p:nvSpPr>
            <p:cNvPr id="25" name="Parallelogram 15">
              <a:extLst>
                <a:ext uri="{FF2B5EF4-FFF2-40B4-BE49-F238E27FC236}">
                  <a16:creationId xmlns:a16="http://schemas.microsoft.com/office/drawing/2014/main" xmlns="" id="{2B105EC3-82DA-79DE-2CC5-0333312864F5}"/>
                </a:ext>
              </a:extLst>
            </p:cNvPr>
            <p:cNvSpPr/>
            <p:nvPr/>
          </p:nvSpPr>
          <p:spPr>
            <a:xfrm flipH="1">
              <a:off x="5968017" y="1283688"/>
              <a:ext cx="358609" cy="321646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 Placeholder 27">
              <a:extLst>
                <a:ext uri="{FF2B5EF4-FFF2-40B4-BE49-F238E27FC236}">
                  <a16:creationId xmlns:a16="http://schemas.microsoft.com/office/drawing/2014/main" xmlns="" id="{26448565-6803-C82A-9665-678FCB22511C}"/>
                </a:ext>
              </a:extLst>
            </p:cNvPr>
            <p:cNvSpPr txBox="1">
              <a:spLocks/>
            </p:cNvSpPr>
            <p:nvPr/>
          </p:nvSpPr>
          <p:spPr>
            <a:xfrm>
              <a:off x="6378969" y="1232068"/>
              <a:ext cx="2007603" cy="4810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04 </a:t>
              </a:r>
              <a:r>
                <a:rPr lang="en-US" altLang="ko-KR" sz="1200" b="0" dirty="0" err="1">
                  <a:cs typeface="Arial" pitchFamily="34" charset="0"/>
                </a:rPr>
                <a:t>s.d</a:t>
              </a:r>
              <a:r>
                <a:rPr lang="en-US" altLang="ko-KR" sz="1200" b="0" dirty="0">
                  <a:cs typeface="Arial" pitchFamily="34" charset="0"/>
                </a:rPr>
                <a:t>  05 Agustus 2025</a:t>
              </a:r>
              <a:endParaRPr lang="en-US" altLang="ko-KR" sz="1200" b="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EA085F3D-EBA9-3F20-6A85-8B754AE88ACE}"/>
              </a:ext>
            </a:extLst>
          </p:cNvPr>
          <p:cNvGrpSpPr/>
          <p:nvPr/>
        </p:nvGrpSpPr>
        <p:grpSpPr>
          <a:xfrm>
            <a:off x="178739" y="1033595"/>
            <a:ext cx="6022375" cy="526884"/>
            <a:chOff x="119840" y="1069686"/>
            <a:chExt cx="6022375" cy="5268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8DEB0FC-400D-F5A7-5FDF-86EFD3E50E1F}"/>
                </a:ext>
              </a:extLst>
            </p:cNvPr>
            <p:cNvSpPr txBox="1"/>
            <p:nvPr/>
          </p:nvSpPr>
          <p:spPr>
            <a:xfrm>
              <a:off x="430242" y="1227238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Basket Ball 3 0n 3 – </a:t>
              </a:r>
              <a:r>
                <a:rPr lang="en-US" altLang="ko-KR" b="1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Ketentuan</a:t>
              </a:r>
              <a:r>
                <a:rPr lang="en-US" altLang="ko-KR" b="1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Khusus</a:t>
              </a:r>
              <a:endParaRPr lang="ko-KR" alt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860FCF6-1B39-B8AB-A869-EB83CC5C39EC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B7311A71-0598-D10C-3CB0-44ECEFA44536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AA8E7352-0CE2-EE43-A21B-C4986221E97F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36017DF-6D2E-5460-24B2-FE2D4A138F92}"/>
              </a:ext>
            </a:extLst>
          </p:cNvPr>
          <p:cNvSpPr txBox="1"/>
          <p:nvPr/>
        </p:nvSpPr>
        <p:spPr>
          <a:xfrm>
            <a:off x="178739" y="1716067"/>
            <a:ext cx="701847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D" sz="1600" dirty="0"/>
              <a:t>Tim </a:t>
            </a:r>
            <a:r>
              <a:rPr lang="en-ID" sz="1600" dirty="0" err="1"/>
              <a:t>terdiri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3 orang </a:t>
            </a:r>
            <a:r>
              <a:rPr lang="en-ID" sz="1600" dirty="0" err="1"/>
              <a:t>pemain</a:t>
            </a:r>
            <a:r>
              <a:rPr lang="en-ID" sz="1600" dirty="0"/>
              <a:t> dan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disertai</a:t>
            </a:r>
            <a:r>
              <a:rPr lang="en-ID" sz="1600" dirty="0"/>
              <a:t> </a:t>
            </a:r>
            <a:r>
              <a:rPr lang="en-ID" sz="1600" dirty="0" err="1"/>
              <a:t>pemain</a:t>
            </a:r>
            <a:r>
              <a:rPr lang="en-ID" sz="1600" dirty="0"/>
              <a:t> Cadangan yang </a:t>
            </a:r>
            <a:r>
              <a:rPr lang="en-ID" sz="1600" dirty="0" err="1"/>
              <a:t>terdiri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:</a:t>
            </a:r>
          </a:p>
          <a:p>
            <a:pPr marL="628650" indent="-285750" algn="just">
              <a:buFont typeface="Arial" panose="020B0604020202020204" pitchFamily="34" charset="0"/>
              <a:buChar char="•"/>
            </a:pPr>
            <a:r>
              <a:rPr lang="en-ID" sz="1600" dirty="0"/>
              <a:t>Tim Putra:</a:t>
            </a:r>
            <a:r>
              <a:rPr lang="en-ID" sz="1600" b="1" dirty="0"/>
              <a:t>(</a:t>
            </a:r>
            <a:r>
              <a:rPr lang="en-ID" sz="1600" b="1" dirty="0" err="1"/>
              <a:t>terdiri</a:t>
            </a:r>
            <a:r>
              <a:rPr lang="en-ID" sz="1600" b="1" dirty="0"/>
              <a:t> </a:t>
            </a:r>
            <a:r>
              <a:rPr lang="en-ID" sz="1600" b="1" dirty="0" err="1"/>
              <a:t>dari</a:t>
            </a:r>
            <a:r>
              <a:rPr lang="en-ID" sz="1600" b="1" dirty="0"/>
              <a:t> 2 </a:t>
            </a:r>
            <a:r>
              <a:rPr lang="en-ID" sz="1600" b="1" dirty="0" err="1"/>
              <a:t>karyawan</a:t>
            </a:r>
            <a:r>
              <a:rPr lang="en-ID" sz="1600" b="1" dirty="0"/>
              <a:t> 1 </a:t>
            </a:r>
            <a:r>
              <a:rPr lang="en-ID" sz="1600" b="1" dirty="0" err="1"/>
              <a:t>outsourching</a:t>
            </a:r>
            <a:r>
              <a:rPr lang="en-ID" sz="1600" b="1" dirty="0"/>
              <a:t> / full 3 </a:t>
            </a:r>
            <a:r>
              <a:rPr lang="en-ID" sz="1600" b="1" dirty="0" err="1"/>
              <a:t>karyawan</a:t>
            </a:r>
            <a:r>
              <a:rPr lang="en-ID" sz="1600" b="1" dirty="0"/>
              <a:t>)</a:t>
            </a:r>
          </a:p>
          <a:p>
            <a:pPr marL="628650" indent="-285750" algn="just">
              <a:buFont typeface="Arial" panose="020B0604020202020204" pitchFamily="34" charset="0"/>
              <a:buChar char="•"/>
            </a:pPr>
            <a:r>
              <a:rPr lang="en-ID" sz="1600" dirty="0"/>
              <a:t>Tim Putri: </a:t>
            </a:r>
            <a:r>
              <a:rPr lang="en-ID" sz="1600" b="1" dirty="0"/>
              <a:t>(</a:t>
            </a:r>
            <a:r>
              <a:rPr lang="en-ID" sz="1600" b="1" dirty="0" err="1"/>
              <a:t>terdiri</a:t>
            </a:r>
            <a:r>
              <a:rPr lang="en-ID" sz="1600" b="1" dirty="0"/>
              <a:t> </a:t>
            </a:r>
            <a:r>
              <a:rPr lang="en-ID" sz="1600" b="1" dirty="0" err="1"/>
              <a:t>dari</a:t>
            </a:r>
            <a:r>
              <a:rPr lang="en-ID" sz="1600" b="1" dirty="0"/>
              <a:t> 2 </a:t>
            </a:r>
            <a:r>
              <a:rPr lang="en-ID" sz="1600" b="1" dirty="0" err="1"/>
              <a:t>karyawan</a:t>
            </a:r>
            <a:r>
              <a:rPr lang="en-ID" sz="1600" b="1" dirty="0"/>
              <a:t> 1 </a:t>
            </a:r>
            <a:r>
              <a:rPr lang="en-ID" sz="1600" b="1" dirty="0" err="1"/>
              <a:t>outsourching</a:t>
            </a:r>
            <a:r>
              <a:rPr lang="en-ID" sz="1600" b="1" dirty="0"/>
              <a:t> / full 3 </a:t>
            </a:r>
            <a:r>
              <a:rPr lang="en-ID" sz="1600" b="1" dirty="0" err="1"/>
              <a:t>karyawan</a:t>
            </a:r>
            <a:r>
              <a:rPr lang="en-ID" sz="1600" b="1" dirty="0"/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pemain</a:t>
            </a:r>
            <a:r>
              <a:rPr lang="en-ID" sz="1600" dirty="0"/>
              <a:t> </a:t>
            </a:r>
            <a:r>
              <a:rPr lang="en-ID" sz="1600" dirty="0" err="1"/>
              <a:t>cadangan</a:t>
            </a:r>
            <a:r>
              <a:rPr lang="en-ID" sz="1600" dirty="0"/>
              <a:t> </a:t>
            </a:r>
            <a:r>
              <a:rPr lang="en-ID" sz="1600" dirty="0" err="1"/>
              <a:t>bebas</a:t>
            </a:r>
            <a:r>
              <a:rPr lang="en-ID" sz="1600" dirty="0"/>
              <a:t> </a:t>
            </a:r>
            <a:r>
              <a:rPr lang="en-ID" sz="1600" dirty="0" err="1"/>
              <a:t>tergantung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tim</a:t>
            </a:r>
            <a:r>
              <a:rPr lang="en-ID" sz="1600" dirty="0"/>
              <a:t> masing – masing  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Permainan di mulai dengan menentukan tim yang mendapat bola pertama melalui lemparan koin.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Permainan dilakukan </a:t>
            </a:r>
            <a:r>
              <a:rPr lang="fi-FI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sesi </a:t>
            </a: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dengan durasi setiap sesi:</a:t>
            </a:r>
          </a:p>
          <a:p>
            <a:pPr marL="898525" indent="-342900">
              <a:buFont typeface="+mj-lt"/>
              <a:buAutoNum type="alphaLcPeriod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Putra	: 12 menit/sesi (3 on 3) </a:t>
            </a:r>
          </a:p>
          <a:p>
            <a:pPr marL="898525" indent="-342900">
              <a:buFont typeface="+mj-lt"/>
              <a:buAutoNum type="alphaLcPeriod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Putri	: 10 menit/sesi (3 on 3) </a:t>
            </a:r>
          </a:p>
          <a:p>
            <a:pPr marL="555625"/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Dengan waktu istirahat antar sesi 5 menit </a:t>
            </a:r>
          </a:p>
          <a:p>
            <a:pPr marL="555625"/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Waktu tidak dihitung Ketika bola mati atau lemparan bebas dan dimulai setelah pertukaran bola selesai (segera setelah bola berada di tangan tim menyerang).</a:t>
            </a:r>
          </a:p>
          <a:p>
            <a:pPr marL="361950" indent="-361950">
              <a:buFont typeface="+mj-lt"/>
              <a:buAutoNum type="arabicPeriod" startAt="5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Diberikan 2 kali time out  @30 detik  dalam situasi bola mati.</a:t>
            </a:r>
          </a:p>
          <a:p>
            <a:pPr marL="361950" indent="-361950">
              <a:buFont typeface="+mj-lt"/>
              <a:buAutoNum type="arabicPeriod" startAt="5"/>
            </a:pPr>
            <a:r>
              <a:rPr lang="fi-FI" altLang="ko-KR" sz="1600" dirty="0"/>
              <a:t>Permainan berakhir jika waktu habis atau salah satu tim telah mencapai skor ≥ 21 point walaupun waktu regular permainan belum selesai (tidak berlaku untuk waktu tambahan).</a:t>
            </a: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xmlns="" id="{F3D28BB1-1097-2AAF-C0E6-75B27883B345}"/>
              </a:ext>
            </a:extLst>
          </p:cNvPr>
          <p:cNvSpPr txBox="1"/>
          <p:nvPr/>
        </p:nvSpPr>
        <p:spPr>
          <a:xfrm>
            <a:off x="7164938" y="1599325"/>
            <a:ext cx="5026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342900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tembakan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990600" indent="-342900">
              <a:buFont typeface="+mj-lt"/>
              <a:buAutoNum type="alphaLcPeriod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garis 3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: 1  point</a:t>
            </a:r>
          </a:p>
          <a:p>
            <a:pPr marL="990600" indent="-342900">
              <a:buFont typeface="+mj-lt"/>
              <a:buAutoNum type="alphaLcPeriod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belakang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garis 3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:  2 point</a:t>
            </a:r>
          </a:p>
          <a:p>
            <a:pPr marL="990600" indent="-342900">
              <a:buFont typeface="+mj-lt"/>
              <a:buAutoNum type="alphaLcPeriod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Lemparan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bebas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: 1 point</a:t>
            </a:r>
          </a:p>
          <a:p>
            <a:pPr marL="990600" indent="-342900">
              <a:buFont typeface="+mj-lt"/>
              <a:buAutoNum type="alphaLcPeriod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33400" indent="-342900" algn="just">
              <a:buFont typeface="+mj-lt"/>
              <a:buAutoNum type="arabicPeriod" startAt="2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terjadi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kedudukan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skor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imbang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akhir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permainan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dilakukan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babak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tambahan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mencetak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point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pertama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dinyatakan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pemenang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4CBDF7B-36D6-675D-9A9D-DA407A0D006C}"/>
              </a:ext>
            </a:extLst>
          </p:cNvPr>
          <p:cNvSpPr txBox="1"/>
          <p:nvPr/>
        </p:nvSpPr>
        <p:spPr>
          <a:xfrm>
            <a:off x="7197211" y="3924458"/>
            <a:ext cx="48551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5475" indent="-342900">
              <a:buFont typeface="+mj-lt"/>
              <a:buAutoNum type="arabicPeriod"/>
            </a:pPr>
            <a:r>
              <a:rPr lang="fi-FI" altLang="ko-KR" sz="1600" dirty="0"/>
              <a:t>Tim yang unggul mencetak skor atau telah mencapai skor ≥ 21 point dinyatakan sebagai pemenang.</a:t>
            </a:r>
          </a:p>
          <a:p>
            <a:pPr marL="625475" indent="-342900">
              <a:buFont typeface="+mj-lt"/>
              <a:buAutoNum type="arabicPeriod"/>
            </a:pPr>
            <a:endParaRPr lang="fi-FI" altLang="ko-KR" sz="1600" dirty="0"/>
          </a:p>
          <a:p>
            <a:pPr marL="625475" indent="-342900">
              <a:buFont typeface="+mj-lt"/>
              <a:buAutoNum type="arabicPeriod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 dinyatakan kalah:</a:t>
            </a:r>
          </a:p>
          <a:p>
            <a:pPr marL="990600" indent="-342900" defTabSz="990600">
              <a:buFont typeface="+mj-lt"/>
              <a:buAutoNum type="alphaLcPeriod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Forfeit, jika tidak hadir (melebihi batas toleransi waktu) dengan 3 orang pemain.</a:t>
            </a:r>
          </a:p>
          <a:p>
            <a:pPr marL="990600" indent="-342900" defTabSz="990600">
              <a:buFont typeface="+mj-lt"/>
              <a:buAutoNum type="alphaLcPeriod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Default, jika meninggalkan lapang sebelum permainan berakhir dengan alasan apapun.</a:t>
            </a:r>
          </a:p>
        </p:txBody>
      </p:sp>
      <p:pic>
        <p:nvPicPr>
          <p:cNvPr id="2" name="Picture 1" descr="logo jasa tirta 2">
            <a:extLst>
              <a:ext uri="{FF2B5EF4-FFF2-40B4-BE49-F238E27FC236}">
                <a16:creationId xmlns:a16="http://schemas.microsoft.com/office/drawing/2014/main" xmlns="" id="{3D10E983-2DB0-94DF-EA3B-DF831D68F5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6" y="34687"/>
            <a:ext cx="1028187" cy="38906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9D4B32-159E-3899-A657-780A5D4A2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19840" y="121943"/>
            <a:ext cx="1346652" cy="24817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7D857FD-0006-2A8D-7BA7-4F4E3D12D6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1134" y="44257"/>
            <a:ext cx="1189087" cy="518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087BA8D-AD6B-F893-A783-96DC710521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995177" y="-19103"/>
            <a:ext cx="1373254" cy="6553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E083FC5-B7EB-D7A3-4721-050079CB7C7B}"/>
              </a:ext>
            </a:extLst>
          </p:cNvPr>
          <p:cNvCxnSpPr>
            <a:cxnSpLocks/>
          </p:cNvCxnSpPr>
          <p:nvPr/>
        </p:nvCxnSpPr>
        <p:spPr>
          <a:xfrm>
            <a:off x="7197211" y="1495261"/>
            <a:ext cx="0" cy="49808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25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10C0932E-37BC-0BB7-0905-CFBB987351A3}"/>
              </a:ext>
            </a:extLst>
          </p:cNvPr>
          <p:cNvSpPr txBox="1"/>
          <p:nvPr/>
        </p:nvSpPr>
        <p:spPr>
          <a:xfrm>
            <a:off x="539085" y="1824682"/>
            <a:ext cx="261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en-US" altLang="ko-KR" sz="3600" b="1" u="sng" dirty="0">
                <a:solidFill>
                  <a:srgbClr val="FF0000"/>
                </a:solidFill>
              </a:rPr>
              <a:t>TIM PUTRI</a:t>
            </a:r>
            <a:endParaRPr lang="ko-KR" altLang="en-US" sz="3600" b="1" u="sng" dirty="0">
              <a:solidFill>
                <a:srgbClr val="FF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923EA3EA-B984-56D7-7DE0-EBB931B1E1AF}"/>
              </a:ext>
            </a:extLst>
          </p:cNvPr>
          <p:cNvGrpSpPr/>
          <p:nvPr/>
        </p:nvGrpSpPr>
        <p:grpSpPr>
          <a:xfrm>
            <a:off x="5116094" y="1733234"/>
            <a:ext cx="6508519" cy="4144580"/>
            <a:chOff x="5737989" y="2344501"/>
            <a:chExt cx="6508519" cy="4144580"/>
          </a:xfrm>
        </p:grpSpPr>
        <p:sp>
          <p:nvSpPr>
            <p:cNvPr id="16" name="자유형: 도형 365">
              <a:extLst>
                <a:ext uri="{FF2B5EF4-FFF2-40B4-BE49-F238E27FC236}">
                  <a16:creationId xmlns:a16="http://schemas.microsoft.com/office/drawing/2014/main" xmlns="" id="{0789A2D8-6B1D-FF3A-8E38-C8752C61224B}"/>
                </a:ext>
              </a:extLst>
            </p:cNvPr>
            <p:cNvSpPr/>
            <p:nvPr/>
          </p:nvSpPr>
          <p:spPr>
            <a:xfrm>
              <a:off x="5762999" y="377545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1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1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574 h 1224000"/>
                <a:gd name="connsiteX8" fmla="*/ 63776 w 2232000"/>
                <a:gd name="connsiteY8" fmla="*/ 402003 h 1224000"/>
                <a:gd name="connsiteX9" fmla="*/ 384642 w 2232000"/>
                <a:gd name="connsiteY9" fmla="*/ 140490 h 1224000"/>
                <a:gd name="connsiteX10" fmla="*/ 388496 w 2232000"/>
                <a:gd name="connsiteY10" fmla="*/ 102263 h 1224000"/>
                <a:gd name="connsiteX11" fmla="*/ 393804 w 2232000"/>
                <a:gd name="connsiteY11" fmla="*/ 56382 h 1224000"/>
                <a:gd name="connsiteX12" fmla="*/ 387281 w 2232000"/>
                <a:gd name="connsiteY12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1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1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574"/>
                  </a:lnTo>
                  <a:lnTo>
                    <a:pt x="63776" y="402003"/>
                  </a:lnTo>
                  <a:cubicBezTo>
                    <a:pt x="222050" y="402003"/>
                    <a:pt x="354102" y="289735"/>
                    <a:pt x="384642" y="140490"/>
                  </a:cubicBezTo>
                  <a:lnTo>
                    <a:pt x="388496" y="102263"/>
                  </a:lnTo>
                  <a:lnTo>
                    <a:pt x="393804" y="56382"/>
                  </a:ln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WIL IV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자유형: 도형 363">
              <a:extLst>
                <a:ext uri="{FF2B5EF4-FFF2-40B4-BE49-F238E27FC236}">
                  <a16:creationId xmlns:a16="http://schemas.microsoft.com/office/drawing/2014/main" xmlns="" id="{F2BB532F-8369-D625-3297-76C6A3D5B24C}"/>
                </a:ext>
              </a:extLst>
            </p:cNvPr>
            <p:cNvSpPr/>
            <p:nvPr/>
          </p:nvSpPr>
          <p:spPr>
            <a:xfrm>
              <a:off x="5762999" y="3132523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WIL III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자유형: 도형 362">
              <a:extLst>
                <a:ext uri="{FF2B5EF4-FFF2-40B4-BE49-F238E27FC236}">
                  <a16:creationId xmlns:a16="http://schemas.microsoft.com/office/drawing/2014/main" xmlns="" id="{B1155FEB-957F-43B8-8E68-24F7287AB913}"/>
                </a:ext>
              </a:extLst>
            </p:cNvPr>
            <p:cNvSpPr/>
            <p:nvPr/>
          </p:nvSpPr>
          <p:spPr>
            <a:xfrm>
              <a:off x="5762999" y="4418391"/>
              <a:ext cx="991822" cy="390647"/>
            </a:xfrm>
            <a:custGeom>
              <a:avLst/>
              <a:gdLst>
                <a:gd name="connsiteX0" fmla="*/ 387280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6177 h 1224000"/>
                <a:gd name="connsiteX8" fmla="*/ 57794 w 2232000"/>
                <a:gd name="connsiteY8" fmla="*/ 402003 h 1224000"/>
                <a:gd name="connsiteX9" fmla="*/ 378660 w 2232000"/>
                <a:gd name="connsiteY9" fmla="*/ 140490 h 1224000"/>
                <a:gd name="connsiteX10" fmla="*/ 378932 w 2232000"/>
                <a:gd name="connsiteY10" fmla="*/ 137790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0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0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6177"/>
                  </a:lnTo>
                  <a:lnTo>
                    <a:pt x="57794" y="402003"/>
                  </a:lnTo>
                  <a:cubicBezTo>
                    <a:pt x="216068" y="402003"/>
                    <a:pt x="348120" y="289735"/>
                    <a:pt x="378660" y="140490"/>
                  </a:cubicBezTo>
                  <a:lnTo>
                    <a:pt x="378932" y="137790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0" y="0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WIL II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자유형: 도형 365">
              <a:extLst>
                <a:ext uri="{FF2B5EF4-FFF2-40B4-BE49-F238E27FC236}">
                  <a16:creationId xmlns:a16="http://schemas.microsoft.com/office/drawing/2014/main" xmlns="" id="{DCEB0352-6399-A630-0D16-046ECFFD2D20}"/>
                </a:ext>
              </a:extLst>
            </p:cNvPr>
            <p:cNvSpPr/>
            <p:nvPr/>
          </p:nvSpPr>
          <p:spPr>
            <a:xfrm>
              <a:off x="5737989" y="5794157"/>
              <a:ext cx="991822" cy="646330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1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1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574 h 1224000"/>
                <a:gd name="connsiteX8" fmla="*/ 63776 w 2232000"/>
                <a:gd name="connsiteY8" fmla="*/ 402003 h 1224000"/>
                <a:gd name="connsiteX9" fmla="*/ 384642 w 2232000"/>
                <a:gd name="connsiteY9" fmla="*/ 140490 h 1224000"/>
                <a:gd name="connsiteX10" fmla="*/ 388496 w 2232000"/>
                <a:gd name="connsiteY10" fmla="*/ 102263 h 1224000"/>
                <a:gd name="connsiteX11" fmla="*/ 393804 w 2232000"/>
                <a:gd name="connsiteY11" fmla="*/ 56382 h 1224000"/>
                <a:gd name="connsiteX12" fmla="*/ 387281 w 2232000"/>
                <a:gd name="connsiteY12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1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1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574"/>
                  </a:lnTo>
                  <a:lnTo>
                    <a:pt x="63776" y="402003"/>
                  </a:lnTo>
                  <a:cubicBezTo>
                    <a:pt x="222050" y="402003"/>
                    <a:pt x="354102" y="289735"/>
                    <a:pt x="384642" y="140490"/>
                  </a:cubicBezTo>
                  <a:lnTo>
                    <a:pt x="388496" y="102263"/>
                  </a:lnTo>
                  <a:lnTo>
                    <a:pt x="393804" y="56382"/>
                  </a:ln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PUSAT</a:t>
              </a:r>
            </a:p>
          </p:txBody>
        </p:sp>
        <p:sp>
          <p:nvSpPr>
            <p:cNvPr id="130" name="자유형: 도형 363">
              <a:extLst>
                <a:ext uri="{FF2B5EF4-FFF2-40B4-BE49-F238E27FC236}">
                  <a16:creationId xmlns:a16="http://schemas.microsoft.com/office/drawing/2014/main" xmlns="" id="{686E93E2-B3BA-F143-B19D-D80FE021286C}"/>
                </a:ext>
              </a:extLst>
            </p:cNvPr>
            <p:cNvSpPr/>
            <p:nvPr/>
          </p:nvSpPr>
          <p:spPr>
            <a:xfrm>
              <a:off x="5762999" y="5028583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92D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PLTA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4" name="자유형: 도형 363">
              <a:extLst>
                <a:ext uri="{FF2B5EF4-FFF2-40B4-BE49-F238E27FC236}">
                  <a16:creationId xmlns:a16="http://schemas.microsoft.com/office/drawing/2014/main" xmlns="" id="{4D6B368A-C10E-6F1E-4626-8992D1C4E0FC}"/>
                </a:ext>
              </a:extLst>
            </p:cNvPr>
            <p:cNvSpPr/>
            <p:nvPr/>
          </p:nvSpPr>
          <p:spPr>
            <a:xfrm>
              <a:off x="7520812" y="338632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5" name="자유형: 도형 363">
              <a:extLst>
                <a:ext uri="{FF2B5EF4-FFF2-40B4-BE49-F238E27FC236}">
                  <a16:creationId xmlns:a16="http://schemas.microsoft.com/office/drawing/2014/main" xmlns="" id="{C547CBF5-7A07-96A7-7489-6B616DCC36F2}"/>
                </a:ext>
              </a:extLst>
            </p:cNvPr>
            <p:cNvSpPr/>
            <p:nvPr/>
          </p:nvSpPr>
          <p:spPr>
            <a:xfrm>
              <a:off x="7520812" y="464361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6" name="자유형: 도형 363">
              <a:extLst>
                <a:ext uri="{FF2B5EF4-FFF2-40B4-BE49-F238E27FC236}">
                  <a16:creationId xmlns:a16="http://schemas.microsoft.com/office/drawing/2014/main" xmlns="" id="{DDF4AB68-57D3-3E4E-6AA4-245C0634EC00}"/>
                </a:ext>
              </a:extLst>
            </p:cNvPr>
            <p:cNvSpPr/>
            <p:nvPr/>
          </p:nvSpPr>
          <p:spPr>
            <a:xfrm>
              <a:off x="7520812" y="5855788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7" name="자유형: 도형 363">
              <a:extLst>
                <a:ext uri="{FF2B5EF4-FFF2-40B4-BE49-F238E27FC236}">
                  <a16:creationId xmlns:a16="http://schemas.microsoft.com/office/drawing/2014/main" xmlns="" id="{62A391A2-BF03-D3F2-C0CC-45278E1F8B3C}"/>
                </a:ext>
              </a:extLst>
            </p:cNvPr>
            <p:cNvSpPr/>
            <p:nvPr/>
          </p:nvSpPr>
          <p:spPr>
            <a:xfrm>
              <a:off x="9321236" y="2880236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8" name="자유형: 도형 363">
              <a:extLst>
                <a:ext uri="{FF2B5EF4-FFF2-40B4-BE49-F238E27FC236}">
                  <a16:creationId xmlns:a16="http://schemas.microsoft.com/office/drawing/2014/main" xmlns="" id="{E0748CB2-01AF-A9D9-318A-7DB8E8610357}"/>
                </a:ext>
              </a:extLst>
            </p:cNvPr>
            <p:cNvSpPr/>
            <p:nvPr/>
          </p:nvSpPr>
          <p:spPr>
            <a:xfrm>
              <a:off x="9320201" y="522032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F42F488D-68F7-9D7A-0816-C141B649A488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332066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80D89247-65C1-4D9D-7C6C-D79BA6C64443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396973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A19A52FB-08BA-5F05-195B-07369075211F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4602662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755DB489-634E-CD88-A658-51AF688CF247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5223896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E8E8D2C-95E7-0BB3-F836-85AD601A6199}"/>
                </a:ext>
              </a:extLst>
            </p:cNvPr>
            <p:cNvCxnSpPr>
              <a:cxnSpLocks/>
            </p:cNvCxnSpPr>
            <p:nvPr/>
          </p:nvCxnSpPr>
          <p:spPr>
            <a:xfrm>
              <a:off x="8591964" y="358164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AB0ABFD9-5BBE-6297-7679-517C624EADD9}"/>
                </a:ext>
              </a:extLst>
            </p:cNvPr>
            <p:cNvCxnSpPr>
              <a:cxnSpLocks/>
            </p:cNvCxnSpPr>
            <p:nvPr/>
          </p:nvCxnSpPr>
          <p:spPr>
            <a:xfrm>
              <a:off x="8591964" y="483894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0A33E775-C2B8-4A8E-F8F5-A43497D120B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2300" y="3639367"/>
              <a:ext cx="61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77A254A2-755A-493E-C13B-2072C02884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09864" y="4911216"/>
              <a:ext cx="61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C99E2F25-595C-1A7D-8F8F-CD984B8214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02607" y="4908662"/>
              <a:ext cx="61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6048D005-7C4F-A0D5-9FF7-FADB1BEBF985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6118577"/>
              <a:ext cx="61683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CFAB8B74-829B-E8EF-0C90-4F0CCA82B796}"/>
                </a:ext>
              </a:extLst>
            </p:cNvPr>
            <p:cNvCxnSpPr>
              <a:cxnSpLocks/>
            </p:cNvCxnSpPr>
            <p:nvPr/>
          </p:nvCxnSpPr>
          <p:spPr>
            <a:xfrm>
              <a:off x="7163630" y="488921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41DB5961-5D3D-9BF1-DD80-5BF0B950EF67}"/>
                </a:ext>
              </a:extLst>
            </p:cNvPr>
            <p:cNvCxnSpPr>
              <a:cxnSpLocks/>
            </p:cNvCxnSpPr>
            <p:nvPr/>
          </p:nvCxnSpPr>
          <p:spPr>
            <a:xfrm>
              <a:off x="7163630" y="362429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B507279-7F1F-3802-87B4-F77AD2A10680}"/>
                </a:ext>
              </a:extLst>
            </p:cNvPr>
            <p:cNvCxnSpPr>
              <a:cxnSpLocks/>
            </p:cNvCxnSpPr>
            <p:nvPr/>
          </p:nvCxnSpPr>
          <p:spPr>
            <a:xfrm>
              <a:off x="8591964" y="6028178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5E9334C7-F6AB-CB3A-A96C-35837F3F6D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06828" y="5433303"/>
              <a:ext cx="1188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1F541DC2-527D-BD51-2DED-A21AF16BC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732" y="2344501"/>
              <a:ext cx="6096" cy="125057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8854E170-8404-50FE-4E78-71601A70CE19}"/>
                </a:ext>
              </a:extLst>
            </p:cNvPr>
            <p:cNvCxnSpPr>
              <a:cxnSpLocks/>
            </p:cNvCxnSpPr>
            <p:nvPr/>
          </p:nvCxnSpPr>
          <p:spPr>
            <a:xfrm>
              <a:off x="8971992" y="3132523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E769E10-5B24-FF87-544E-656748BA8B07}"/>
                </a:ext>
              </a:extLst>
            </p:cNvPr>
            <p:cNvCxnSpPr>
              <a:cxnSpLocks/>
            </p:cNvCxnSpPr>
            <p:nvPr/>
          </p:nvCxnSpPr>
          <p:spPr>
            <a:xfrm>
              <a:off x="8986055" y="541923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96E5E053-D14F-F04A-C0E9-FB19A17A9E5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705" y="3075559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180FE4E5-B68C-2416-D2A9-64922565FA7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705" y="541565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882AE521-5F49-7316-35E2-30A364F5C6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24068" y="4238667"/>
              <a:ext cx="234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13890383-B228-45E3-40C4-5AB6E9732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5648" y="4166104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자유형: 도형 363">
              <a:extLst>
                <a:ext uri="{FF2B5EF4-FFF2-40B4-BE49-F238E27FC236}">
                  <a16:creationId xmlns:a16="http://schemas.microsoft.com/office/drawing/2014/main" xmlns="" id="{76A41390-7AF5-F9A5-88EB-BE9A1DAE4F6A}"/>
                </a:ext>
              </a:extLst>
            </p:cNvPr>
            <p:cNvSpPr/>
            <p:nvPr/>
          </p:nvSpPr>
          <p:spPr>
            <a:xfrm>
              <a:off x="9153746" y="383541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5" name="자유형: 도형 363">
              <a:extLst>
                <a:ext uri="{FF2B5EF4-FFF2-40B4-BE49-F238E27FC236}">
                  <a16:creationId xmlns:a16="http://schemas.microsoft.com/office/drawing/2014/main" xmlns="" id="{2AB78405-EE1A-BB42-DD98-4049F070C3E6}"/>
                </a:ext>
              </a:extLst>
            </p:cNvPr>
            <p:cNvSpPr/>
            <p:nvPr/>
          </p:nvSpPr>
          <p:spPr>
            <a:xfrm>
              <a:off x="9153968" y="609843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D3F388CD-CDE6-9EBF-C7F0-70B689EB180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563" y="403073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B657562-25D6-9822-D06F-FDBD03E70C75}"/>
                </a:ext>
              </a:extLst>
            </p:cNvPr>
            <p:cNvCxnSpPr>
              <a:cxnSpLocks/>
            </p:cNvCxnSpPr>
            <p:nvPr/>
          </p:nvCxnSpPr>
          <p:spPr>
            <a:xfrm>
              <a:off x="10190463" y="629375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5D1629C-C46F-B178-7283-862D1FD4E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34014" y="5138226"/>
              <a:ext cx="216000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FD110AA1-B9AA-44E0-EE8B-17A075D12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96045" y="4889217"/>
              <a:ext cx="36000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자유형: 도형 363">
              <a:extLst>
                <a:ext uri="{FF2B5EF4-FFF2-40B4-BE49-F238E27FC236}">
                  <a16:creationId xmlns:a16="http://schemas.microsoft.com/office/drawing/2014/main" xmlns="" id="{C9B99FBB-20D4-9E1F-1077-F27556E52029}"/>
                </a:ext>
              </a:extLst>
            </p:cNvPr>
            <p:cNvSpPr/>
            <p:nvPr/>
          </p:nvSpPr>
          <p:spPr>
            <a:xfrm>
              <a:off x="11155175" y="394536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 dirty="0">
                <a:solidFill>
                  <a:schemeClr val="tx1"/>
                </a:solidFill>
              </a:endParaRPr>
            </a:p>
          </p:txBody>
        </p:sp>
        <p:sp>
          <p:nvSpPr>
            <p:cNvPr id="171" name="자유형: 도형 363">
              <a:extLst>
                <a:ext uri="{FF2B5EF4-FFF2-40B4-BE49-F238E27FC236}">
                  <a16:creationId xmlns:a16="http://schemas.microsoft.com/office/drawing/2014/main" xmlns="" id="{B16857AE-EF12-6FA3-BF7E-0109CAE0BBB3}"/>
                </a:ext>
              </a:extLst>
            </p:cNvPr>
            <p:cNvSpPr/>
            <p:nvPr/>
          </p:nvSpPr>
          <p:spPr>
            <a:xfrm>
              <a:off x="11135378" y="464361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 dirty="0">
                <a:solidFill>
                  <a:schemeClr val="tx1"/>
                </a:solidFill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xmlns="" id="{C5A37666-5905-929A-A8BB-B327FF9E2929}"/>
                </a:ext>
              </a:extLst>
            </p:cNvPr>
            <p:cNvSpPr txBox="1"/>
            <p:nvPr/>
          </p:nvSpPr>
          <p:spPr>
            <a:xfrm>
              <a:off x="10984984" y="3627845"/>
              <a:ext cx="1261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JUARA I &amp; II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A2F1A563-38F5-205C-4255-4FE322D48337}"/>
                </a:ext>
              </a:extLst>
            </p:cNvPr>
            <p:cNvSpPr txBox="1"/>
            <p:nvPr/>
          </p:nvSpPr>
          <p:spPr>
            <a:xfrm>
              <a:off x="11082209" y="5067458"/>
              <a:ext cx="1137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JUARA III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82693144-8966-7F22-7A11-66D9B1CFAC52}"/>
              </a:ext>
            </a:extLst>
          </p:cNvPr>
          <p:cNvGrpSpPr/>
          <p:nvPr/>
        </p:nvGrpSpPr>
        <p:grpSpPr>
          <a:xfrm>
            <a:off x="178739" y="1033595"/>
            <a:ext cx="5911311" cy="461666"/>
            <a:chOff x="119840" y="1069686"/>
            <a:chExt cx="5911311" cy="4616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E77EAADB-2EA6-686E-CE67-ED550907EDEF}"/>
                </a:ext>
              </a:extLst>
            </p:cNvPr>
            <p:cNvSpPr txBox="1"/>
            <p:nvPr/>
          </p:nvSpPr>
          <p:spPr>
            <a:xfrm>
              <a:off x="319178" y="1129316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Basket Ball 3 on 3 - Drawing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36E9BBF3-51E8-D45D-A023-F22669F59E6A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F71549F2-AB2F-B964-DD38-57FDFD15911A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C81B09F8-505E-2D1A-22B6-8AC8AC31722A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104936CB-1EB7-4BDE-EE5D-EF8C195BDEFB}"/>
              </a:ext>
            </a:extLst>
          </p:cNvPr>
          <p:cNvGrpSpPr/>
          <p:nvPr/>
        </p:nvGrpSpPr>
        <p:grpSpPr>
          <a:xfrm>
            <a:off x="116312" y="34687"/>
            <a:ext cx="8030156" cy="1131140"/>
            <a:chOff x="116312" y="34687"/>
            <a:chExt cx="8030156" cy="11311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E635AFD1-49EC-8ECE-CC48-ADBFC7943639}"/>
                </a:ext>
              </a:extLst>
            </p:cNvPr>
            <p:cNvGrpSpPr/>
            <p:nvPr/>
          </p:nvGrpSpPr>
          <p:grpSpPr>
            <a:xfrm>
              <a:off x="119840" y="34687"/>
              <a:ext cx="2519213" cy="389065"/>
              <a:chOff x="119840" y="34687"/>
              <a:chExt cx="2519213" cy="389065"/>
            </a:xfrm>
          </p:grpSpPr>
          <p:pic>
            <p:nvPicPr>
              <p:cNvPr id="28" name="Picture 27" descr="logo jasa tirta 2">
                <a:extLst>
                  <a:ext uri="{FF2B5EF4-FFF2-40B4-BE49-F238E27FC236}">
                    <a16:creationId xmlns:a16="http://schemas.microsoft.com/office/drawing/2014/main" xmlns="" id="{C62A8AA4-E96B-7A77-8976-FEE28EDF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0866" y="34687"/>
                <a:ext cx="1028187" cy="389065"/>
              </a:xfrm>
              <a:prstGeom prst="rect">
                <a:avLst/>
              </a:prstGeom>
              <a:noFill/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1A29BCD8-BFE7-0410-D571-8300F62D0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8" t="12857" r="6229" b="20000"/>
              <a:stretch>
                <a:fillRect/>
              </a:stretch>
            </p:blipFill>
            <p:spPr bwMode="auto">
              <a:xfrm>
                <a:off x="119840" y="121943"/>
                <a:ext cx="1346652" cy="248171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AF7C8F37-BFF2-49EA-9FE0-3FDAB613DB75}"/>
                </a:ext>
              </a:extLst>
            </p:cNvPr>
            <p:cNvGrpSpPr/>
            <p:nvPr/>
          </p:nvGrpSpPr>
          <p:grpSpPr>
            <a:xfrm>
              <a:off x="116312" y="560624"/>
              <a:ext cx="8030156" cy="605203"/>
              <a:chOff x="356416" y="1190280"/>
              <a:chExt cx="8030156" cy="605203"/>
            </a:xfrm>
          </p:grpSpPr>
          <p:sp>
            <p:nvSpPr>
              <p:cNvPr id="41" name="Round Same Side Corner Rectangle 8">
                <a:extLst>
                  <a:ext uri="{FF2B5EF4-FFF2-40B4-BE49-F238E27FC236}">
                    <a16:creationId xmlns:a16="http://schemas.microsoft.com/office/drawing/2014/main" xmlns="" id="{B2A7D959-9322-1436-8EF7-B4DA98534592}"/>
                  </a:ext>
                </a:extLst>
              </p:cNvPr>
              <p:cNvSpPr/>
              <p:nvPr/>
            </p:nvSpPr>
            <p:spPr>
              <a:xfrm>
                <a:off x="356416" y="1190280"/>
                <a:ext cx="342832" cy="432332"/>
              </a:xfrm>
              <a:custGeom>
                <a:avLst/>
                <a:gdLst/>
                <a:ahLst/>
                <a:cxnLst/>
                <a:rect l="l" t="t" r="r" b="b"/>
                <a:pathLst>
                  <a:path w="3197597" h="3202496">
                    <a:moveTo>
                      <a:pt x="601421" y="1611393"/>
                    </a:moveTo>
                    <a:lnTo>
                      <a:pt x="2596176" y="1611393"/>
                    </a:lnTo>
                    <a:cubicBezTo>
                      <a:pt x="2928331" y="1611393"/>
                      <a:pt x="3197594" y="1880656"/>
                      <a:pt x="3197594" y="2212811"/>
                    </a:cubicBezTo>
                    <a:lnTo>
                      <a:pt x="3197594" y="2776360"/>
                    </a:lnTo>
                    <a:lnTo>
                      <a:pt x="3197597" y="2776360"/>
                    </a:lnTo>
                    <a:lnTo>
                      <a:pt x="3197597" y="2914824"/>
                    </a:lnTo>
                    <a:lnTo>
                      <a:pt x="3197198" y="2914824"/>
                    </a:lnTo>
                    <a:lnTo>
                      <a:pt x="3197198" y="3202496"/>
                    </a:lnTo>
                    <a:lnTo>
                      <a:pt x="398" y="3202496"/>
                    </a:lnTo>
                    <a:lnTo>
                      <a:pt x="398" y="2914824"/>
                    </a:lnTo>
                    <a:lnTo>
                      <a:pt x="0" y="2914824"/>
                    </a:lnTo>
                    <a:lnTo>
                      <a:pt x="0" y="2212811"/>
                    </a:lnTo>
                    <a:cubicBezTo>
                      <a:pt x="0" y="1880656"/>
                      <a:pt x="269266" y="1611393"/>
                      <a:pt x="601421" y="1611393"/>
                    </a:cubicBezTo>
                    <a:close/>
                    <a:moveTo>
                      <a:pt x="1598801" y="0"/>
                    </a:moveTo>
                    <a:cubicBezTo>
                      <a:pt x="1998649" y="0"/>
                      <a:pt x="2322791" y="324142"/>
                      <a:pt x="2322791" y="723993"/>
                    </a:cubicBezTo>
                    <a:cubicBezTo>
                      <a:pt x="2322791" y="1123843"/>
                      <a:pt x="1998649" y="1447985"/>
                      <a:pt x="1598801" y="1447985"/>
                    </a:cubicBezTo>
                    <a:cubicBezTo>
                      <a:pt x="1198951" y="1447985"/>
                      <a:pt x="874809" y="1123843"/>
                      <a:pt x="874809" y="723993"/>
                    </a:cubicBezTo>
                    <a:cubicBezTo>
                      <a:pt x="874809" y="324142"/>
                      <a:pt x="1198951" y="0"/>
                      <a:pt x="1598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Text Placeholder 27">
                <a:extLst>
                  <a:ext uri="{FF2B5EF4-FFF2-40B4-BE49-F238E27FC236}">
                    <a16:creationId xmlns:a16="http://schemas.microsoft.com/office/drawing/2014/main" xmlns="" id="{72C09A9E-1B95-3CC6-3D6A-1AAD1C13E4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176" y="1190280"/>
                <a:ext cx="2007603" cy="605203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500"/>
                  </a:spcBef>
                </a:pPr>
                <a:r>
                  <a:rPr lang="en-US" altLang="ko-KR" sz="1200" b="0" dirty="0">
                    <a:cs typeface="Arial" pitchFamily="34" charset="0"/>
                  </a:rPr>
                  <a:t>PUJI PRIYANTO</a:t>
                </a:r>
              </a:p>
              <a:p>
                <a:pPr algn="ctr">
                  <a:lnSpc>
                    <a:spcPct val="100000"/>
                  </a:lnSpc>
                  <a:spcBef>
                    <a:spcPts val="500"/>
                  </a:spcBef>
                </a:pPr>
                <a:r>
                  <a:rPr lang="en-US" altLang="ko-KR" sz="1200" b="0" dirty="0"/>
                  <a:t>0816781835</a:t>
                </a:r>
              </a:p>
            </p:txBody>
          </p:sp>
          <p:sp>
            <p:nvSpPr>
              <p:cNvPr id="43" name="Teardrop 6">
                <a:extLst>
                  <a:ext uri="{FF2B5EF4-FFF2-40B4-BE49-F238E27FC236}">
                    <a16:creationId xmlns:a16="http://schemas.microsoft.com/office/drawing/2014/main" xmlns="" id="{856D09C2-5A23-C05B-869C-489BA38CF99A}"/>
                  </a:ext>
                </a:extLst>
              </p:cNvPr>
              <p:cNvSpPr/>
              <p:nvPr/>
            </p:nvSpPr>
            <p:spPr>
              <a:xfrm rot="8100000">
                <a:off x="3135781" y="1297898"/>
                <a:ext cx="310736" cy="300673"/>
              </a:xfrm>
              <a:custGeom>
                <a:avLst/>
                <a:gdLst/>
                <a:ahLst/>
                <a:cxnLst/>
                <a:rect l="l" t="t" r="r" b="b"/>
                <a:pathLst>
                  <a:path w="2483832" h="2483835">
                    <a:moveTo>
                      <a:pt x="657616" y="1826218"/>
                    </a:moveTo>
                    <a:cubicBezTo>
                      <a:pt x="806520" y="1975122"/>
                      <a:pt x="1047940" y="1975122"/>
                      <a:pt x="1196844" y="1826218"/>
                    </a:cubicBezTo>
                    <a:cubicBezTo>
                      <a:pt x="1345748" y="1677314"/>
                      <a:pt x="1345748" y="1435894"/>
                      <a:pt x="1196844" y="1286990"/>
                    </a:cubicBezTo>
                    <a:cubicBezTo>
                      <a:pt x="1047940" y="1138086"/>
                      <a:pt x="806520" y="1138086"/>
                      <a:pt x="657616" y="1286990"/>
                    </a:cubicBezTo>
                    <a:cubicBezTo>
                      <a:pt x="508712" y="1435894"/>
                      <a:pt x="508712" y="1677314"/>
                      <a:pt x="657616" y="1826218"/>
                    </a:cubicBezTo>
                    <a:close/>
                    <a:moveTo>
                      <a:pt x="293335" y="2190500"/>
                    </a:moveTo>
                    <a:cubicBezTo>
                      <a:pt x="112098" y="2009262"/>
                      <a:pt x="0" y="1758885"/>
                      <a:pt x="0" y="1482325"/>
                    </a:cubicBezTo>
                    <a:cubicBezTo>
                      <a:pt x="0" y="929206"/>
                      <a:pt x="459290" y="590078"/>
                      <a:pt x="1001509" y="480815"/>
                    </a:cubicBezTo>
                    <a:cubicBezTo>
                      <a:pt x="1569704" y="366317"/>
                      <a:pt x="1861757" y="259925"/>
                      <a:pt x="2483832" y="0"/>
                    </a:cubicBezTo>
                    <a:cubicBezTo>
                      <a:pt x="2230640" y="682694"/>
                      <a:pt x="2130986" y="873716"/>
                      <a:pt x="2003018" y="1482325"/>
                    </a:cubicBezTo>
                    <a:cubicBezTo>
                      <a:pt x="1901990" y="2042180"/>
                      <a:pt x="1554627" y="2483835"/>
                      <a:pt x="1001509" y="2483835"/>
                    </a:cubicBezTo>
                    <a:cubicBezTo>
                      <a:pt x="724950" y="2483835"/>
                      <a:pt x="474573" y="2371737"/>
                      <a:pt x="293335" y="21905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Text Placeholder 27">
                <a:extLst>
                  <a:ext uri="{FF2B5EF4-FFF2-40B4-BE49-F238E27FC236}">
                    <a16:creationId xmlns:a16="http://schemas.microsoft.com/office/drawing/2014/main" xmlns="" id="{C07365EB-C714-8802-D111-E12A87834C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2657" y="1232069"/>
                <a:ext cx="2007603" cy="481066"/>
              </a:xfrm>
              <a:prstGeom prst="rect">
                <a:avLst/>
              </a:prstGeom>
              <a:solidFill>
                <a:srgbClr val="F7C76A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L.  TENIS LAPANGAN DEPAN GRAVIDYA</a:t>
                </a:r>
                <a:endParaRPr lang="en-US" altLang="ko-KR" sz="1200" b="0" dirty="0"/>
              </a:p>
            </p:txBody>
          </p:sp>
          <p:sp>
            <p:nvSpPr>
              <p:cNvPr id="45" name="Parallelogram 15">
                <a:extLst>
                  <a:ext uri="{FF2B5EF4-FFF2-40B4-BE49-F238E27FC236}">
                    <a16:creationId xmlns:a16="http://schemas.microsoft.com/office/drawing/2014/main" xmlns="" id="{0766A90C-0577-010A-C352-9AFC7CC2D6BF}"/>
                  </a:ext>
                </a:extLst>
              </p:cNvPr>
              <p:cNvSpPr/>
              <p:nvPr/>
            </p:nvSpPr>
            <p:spPr>
              <a:xfrm flipH="1">
                <a:off x="5968017" y="1283688"/>
                <a:ext cx="358609" cy="321646"/>
              </a:xfrm>
              <a:custGeom>
                <a:avLst/>
                <a:gdLst/>
                <a:ahLst/>
                <a:cxnLst/>
                <a:rect l="l" t="t" r="r" b="b"/>
                <a:pathLst>
                  <a:path w="3242753" h="3227814">
                    <a:moveTo>
                      <a:pt x="1621376" y="1043635"/>
                    </a:moveTo>
                    <a:cubicBezTo>
                      <a:pt x="1557188" y="1043635"/>
                      <a:pt x="1505154" y="1095669"/>
                      <a:pt x="1505154" y="1159857"/>
                    </a:cubicBezTo>
                    <a:lnTo>
                      <a:pt x="1505154" y="1625483"/>
                    </a:lnTo>
                    <a:lnTo>
                      <a:pt x="1033577" y="1625483"/>
                    </a:lnTo>
                    <a:cubicBezTo>
                      <a:pt x="969389" y="1625483"/>
                      <a:pt x="917355" y="1677517"/>
                      <a:pt x="917355" y="1741705"/>
                    </a:cubicBezTo>
                    <a:cubicBezTo>
                      <a:pt x="917355" y="1805893"/>
                      <a:pt x="969389" y="1857927"/>
                      <a:pt x="1033577" y="1857927"/>
                    </a:cubicBezTo>
                    <a:lnTo>
                      <a:pt x="1614688" y="1857927"/>
                    </a:lnTo>
                    <a:lnTo>
                      <a:pt x="1619859" y="1856884"/>
                    </a:lnTo>
                    <a:cubicBezTo>
                      <a:pt x="1620361" y="1857187"/>
                      <a:pt x="1620868" y="1857190"/>
                      <a:pt x="1621376" y="1857190"/>
                    </a:cubicBezTo>
                    <a:cubicBezTo>
                      <a:pt x="1685564" y="1857190"/>
                      <a:pt x="1737598" y="1805156"/>
                      <a:pt x="1737598" y="1740968"/>
                    </a:cubicBezTo>
                    <a:lnTo>
                      <a:pt x="1737598" y="1159857"/>
                    </a:lnTo>
                    <a:cubicBezTo>
                      <a:pt x="1737598" y="1095669"/>
                      <a:pt x="1685564" y="1043635"/>
                      <a:pt x="1621376" y="1043635"/>
                    </a:cubicBezTo>
                    <a:close/>
                    <a:moveTo>
                      <a:pt x="1621376" y="628818"/>
                    </a:moveTo>
                    <a:cubicBezTo>
                      <a:pt x="2206882" y="628818"/>
                      <a:pt x="2681529" y="1103464"/>
                      <a:pt x="2681529" y="1688970"/>
                    </a:cubicBezTo>
                    <a:cubicBezTo>
                      <a:pt x="2681529" y="2274476"/>
                      <a:pt x="2206882" y="2749122"/>
                      <a:pt x="1621376" y="2749122"/>
                    </a:cubicBezTo>
                    <a:cubicBezTo>
                      <a:pt x="1035870" y="2749122"/>
                      <a:pt x="561223" y="2274476"/>
                      <a:pt x="561223" y="1688970"/>
                    </a:cubicBezTo>
                    <a:cubicBezTo>
                      <a:pt x="561223" y="1103464"/>
                      <a:pt x="1035870" y="628818"/>
                      <a:pt x="1621376" y="628818"/>
                    </a:cubicBezTo>
                    <a:close/>
                    <a:moveTo>
                      <a:pt x="1621376" y="424596"/>
                    </a:moveTo>
                    <a:cubicBezTo>
                      <a:pt x="923081" y="424596"/>
                      <a:pt x="357001" y="990676"/>
                      <a:pt x="357001" y="1688970"/>
                    </a:cubicBezTo>
                    <a:cubicBezTo>
                      <a:pt x="357001" y="2128645"/>
                      <a:pt x="581423" y="2515905"/>
                      <a:pt x="922189" y="2742109"/>
                    </a:cubicBezTo>
                    <a:lnTo>
                      <a:pt x="652992" y="3227814"/>
                    </a:lnTo>
                    <a:lnTo>
                      <a:pt x="911997" y="3227814"/>
                    </a:lnTo>
                    <a:lnTo>
                      <a:pt x="1121304" y="2850168"/>
                    </a:lnTo>
                    <a:cubicBezTo>
                      <a:pt x="1274563" y="2916691"/>
                      <a:pt x="1443689" y="2953344"/>
                      <a:pt x="1621376" y="2953344"/>
                    </a:cubicBezTo>
                    <a:cubicBezTo>
                      <a:pt x="1799063" y="2953344"/>
                      <a:pt x="1968189" y="2916691"/>
                      <a:pt x="2121449" y="2850168"/>
                    </a:cubicBezTo>
                    <a:lnTo>
                      <a:pt x="2330755" y="3227814"/>
                    </a:lnTo>
                    <a:lnTo>
                      <a:pt x="2589760" y="3227814"/>
                    </a:lnTo>
                    <a:lnTo>
                      <a:pt x="2320563" y="2742109"/>
                    </a:lnTo>
                    <a:cubicBezTo>
                      <a:pt x="2661329" y="2515905"/>
                      <a:pt x="2885751" y="2128645"/>
                      <a:pt x="2885751" y="1688970"/>
                    </a:cubicBezTo>
                    <a:cubicBezTo>
                      <a:pt x="2885751" y="990676"/>
                      <a:pt x="2319671" y="424596"/>
                      <a:pt x="1621376" y="424596"/>
                    </a:cubicBezTo>
                    <a:close/>
                    <a:moveTo>
                      <a:pt x="2599800" y="123238"/>
                    </a:moveTo>
                    <a:cubicBezTo>
                      <a:pt x="2434609" y="120698"/>
                      <a:pt x="2268460" y="180476"/>
                      <a:pt x="2139563" y="303161"/>
                    </a:cubicBezTo>
                    <a:lnTo>
                      <a:pt x="3057258" y="1232053"/>
                    </a:lnTo>
                    <a:cubicBezTo>
                      <a:pt x="3305736" y="977255"/>
                      <a:pt x="3304415" y="570405"/>
                      <a:pt x="3054287" y="317226"/>
                    </a:cubicBezTo>
                    <a:cubicBezTo>
                      <a:pt x="2929224" y="190636"/>
                      <a:pt x="2764991" y="125778"/>
                      <a:pt x="2599800" y="123238"/>
                    </a:cubicBezTo>
                    <a:close/>
                    <a:moveTo>
                      <a:pt x="642953" y="123238"/>
                    </a:moveTo>
                    <a:cubicBezTo>
                      <a:pt x="477762" y="125778"/>
                      <a:pt x="313529" y="190636"/>
                      <a:pt x="188466" y="317226"/>
                    </a:cubicBezTo>
                    <a:cubicBezTo>
                      <a:pt x="-61662" y="570405"/>
                      <a:pt x="-62983" y="977255"/>
                      <a:pt x="185495" y="1232053"/>
                    </a:cubicBezTo>
                    <a:lnTo>
                      <a:pt x="1103190" y="303161"/>
                    </a:lnTo>
                    <a:cubicBezTo>
                      <a:pt x="974294" y="180476"/>
                      <a:pt x="808144" y="120698"/>
                      <a:pt x="642953" y="123238"/>
                    </a:cubicBezTo>
                    <a:close/>
                    <a:moveTo>
                      <a:pt x="1722692" y="0"/>
                    </a:moveTo>
                    <a:lnTo>
                      <a:pt x="1520061" y="0"/>
                    </a:lnTo>
                    <a:cubicBezTo>
                      <a:pt x="1440152" y="0"/>
                      <a:pt x="1375373" y="64779"/>
                      <a:pt x="1375373" y="144688"/>
                    </a:cubicBezTo>
                    <a:lnTo>
                      <a:pt x="1375373" y="289376"/>
                    </a:lnTo>
                    <a:lnTo>
                      <a:pt x="1867380" y="289376"/>
                    </a:lnTo>
                    <a:lnTo>
                      <a:pt x="1867380" y="144688"/>
                    </a:lnTo>
                    <a:cubicBezTo>
                      <a:pt x="1867380" y="64779"/>
                      <a:pt x="1802601" y="0"/>
                      <a:pt x="1722692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Text Placeholder 27">
                <a:extLst>
                  <a:ext uri="{FF2B5EF4-FFF2-40B4-BE49-F238E27FC236}">
                    <a16:creationId xmlns:a16="http://schemas.microsoft.com/office/drawing/2014/main" xmlns="" id="{BB35B787-051C-D99B-24EF-A8F99A531D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969" y="1232068"/>
                <a:ext cx="2007603" cy="4810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04 </a:t>
                </a:r>
                <a:r>
                  <a:rPr lang="en-US" altLang="ko-KR" sz="1200" b="0" dirty="0" err="1">
                    <a:cs typeface="Arial" pitchFamily="34" charset="0"/>
                  </a:rPr>
                  <a:t>s.d</a:t>
                </a:r>
                <a:r>
                  <a:rPr lang="en-US" altLang="ko-KR" sz="1200" b="0" dirty="0">
                    <a:cs typeface="Arial" pitchFamily="34" charset="0"/>
                  </a:rPr>
                  <a:t>  05 Agustus2025</a:t>
                </a:r>
                <a:endParaRPr lang="en-US" altLang="ko-KR" sz="1200" b="0" dirty="0"/>
              </a:p>
            </p:txBody>
          </p:sp>
        </p:grpSp>
      </p:grpSp>
      <p:sp>
        <p:nvSpPr>
          <p:cNvPr id="2" name="자유형: 도형 366">
            <a:extLst>
              <a:ext uri="{FF2B5EF4-FFF2-40B4-BE49-F238E27FC236}">
                <a16:creationId xmlns:a16="http://schemas.microsoft.com/office/drawing/2014/main" xmlns="" id="{DCB61FC0-0D8B-5DD4-8616-EAC34D9B3C89}"/>
              </a:ext>
            </a:extLst>
          </p:cNvPr>
          <p:cNvSpPr/>
          <p:nvPr/>
        </p:nvSpPr>
        <p:spPr>
          <a:xfrm>
            <a:off x="5176729" y="1523873"/>
            <a:ext cx="991822" cy="390647"/>
          </a:xfrm>
          <a:custGeom>
            <a:avLst/>
            <a:gdLst>
              <a:gd name="connsiteX0" fmla="*/ 387281 w 2232000"/>
              <a:gd name="connsiteY0" fmla="*/ 0 h 1224000"/>
              <a:gd name="connsiteX1" fmla="*/ 1997861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1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113 h 1224000"/>
              <a:gd name="connsiteX8" fmla="*/ 760 w 2232000"/>
              <a:gd name="connsiteY8" fmla="*/ 395349 h 1224000"/>
              <a:gd name="connsiteX9" fmla="*/ 66767 w 2232000"/>
              <a:gd name="connsiteY9" fmla="*/ 402003 h 1224000"/>
              <a:gd name="connsiteX10" fmla="*/ 394287 w 2232000"/>
              <a:gd name="connsiteY10" fmla="*/ 74483 h 1224000"/>
              <a:gd name="connsiteX11" fmla="*/ 393087 w 2232000"/>
              <a:gd name="connsiteY11" fmla="*/ 62580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1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1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113"/>
                </a:lnTo>
                <a:lnTo>
                  <a:pt x="760" y="395349"/>
                </a:lnTo>
                <a:cubicBezTo>
                  <a:pt x="22081" y="399712"/>
                  <a:pt x="44157" y="402003"/>
                  <a:pt x="66767" y="402003"/>
                </a:cubicBezTo>
                <a:cubicBezTo>
                  <a:pt x="247651" y="402003"/>
                  <a:pt x="394287" y="255367"/>
                  <a:pt x="394287" y="74483"/>
                </a:cubicBezTo>
                <a:lnTo>
                  <a:pt x="393087" y="62580"/>
                </a:lnTo>
                <a:lnTo>
                  <a:pt x="393804" y="56382"/>
                </a:ln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WIL I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자유형: 도형 363">
            <a:extLst>
              <a:ext uri="{FF2B5EF4-FFF2-40B4-BE49-F238E27FC236}">
                <a16:creationId xmlns:a16="http://schemas.microsoft.com/office/drawing/2014/main" xmlns="" id="{F76D154C-1375-8F52-F175-3B89E1815A21}"/>
              </a:ext>
            </a:extLst>
          </p:cNvPr>
          <p:cNvSpPr/>
          <p:nvPr/>
        </p:nvSpPr>
        <p:spPr>
          <a:xfrm>
            <a:off x="6977052" y="1495261"/>
            <a:ext cx="991822" cy="390647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……….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702AFC4-B7C2-F577-8A70-9E4833237E61}"/>
              </a:ext>
            </a:extLst>
          </p:cNvPr>
          <p:cNvCxnSpPr>
            <a:cxnSpLocks/>
          </p:cNvCxnSpPr>
          <p:nvPr/>
        </p:nvCxnSpPr>
        <p:spPr>
          <a:xfrm>
            <a:off x="8048204" y="1690584"/>
            <a:ext cx="24892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82B35CF-E1AA-9D88-35B0-B3B888E31FF7}"/>
              </a:ext>
            </a:extLst>
          </p:cNvPr>
          <p:cNvCxnSpPr>
            <a:cxnSpLocks/>
          </p:cNvCxnSpPr>
          <p:nvPr/>
        </p:nvCxnSpPr>
        <p:spPr>
          <a:xfrm>
            <a:off x="6298285" y="1733234"/>
            <a:ext cx="57050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7DD88413-0C7F-4469-91D3-08C788B44C05}"/>
              </a:ext>
            </a:extLst>
          </p:cNvPr>
          <p:cNvSpPr txBox="1"/>
          <p:nvPr/>
        </p:nvSpPr>
        <p:spPr>
          <a:xfrm>
            <a:off x="3834251" y="2830420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04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08.00 </a:t>
            </a:r>
            <a:r>
              <a:rPr lang="en-US" altLang="ko-KR" sz="1200" dirty="0">
                <a:solidFill>
                  <a:srgbClr val="FF0000"/>
                </a:solidFill>
              </a:rPr>
              <a:t>-</a:t>
            </a:r>
            <a:r>
              <a:rPr lang="en-US" altLang="ko-KR" sz="1200" dirty="0" smtClean="0">
                <a:solidFill>
                  <a:srgbClr val="FF0000"/>
                </a:solidFill>
              </a:rPr>
              <a:t>08.30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CE847C21-FF69-48FD-A792-170DE78F79FC}"/>
              </a:ext>
            </a:extLst>
          </p:cNvPr>
          <p:cNvSpPr txBox="1"/>
          <p:nvPr/>
        </p:nvSpPr>
        <p:spPr>
          <a:xfrm>
            <a:off x="3854570" y="4089733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04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09</a:t>
            </a:r>
            <a:r>
              <a:rPr lang="en-US" altLang="ko-KR" sz="1200" dirty="0" smtClean="0">
                <a:solidFill>
                  <a:srgbClr val="FF0000"/>
                </a:solidFill>
              </a:rPr>
              <a:t>.00 -</a:t>
            </a:r>
            <a:r>
              <a:rPr lang="en-US" altLang="ko-KR" sz="1200" dirty="0" smtClean="0">
                <a:solidFill>
                  <a:srgbClr val="FF0000"/>
                </a:solidFill>
              </a:rPr>
              <a:t>09</a:t>
            </a:r>
            <a:r>
              <a:rPr lang="en-US" altLang="ko-KR" sz="1200" dirty="0" smtClean="0">
                <a:solidFill>
                  <a:srgbClr val="FF0000"/>
                </a:solidFill>
              </a:rPr>
              <a:t>.30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FD9FE3C3-7AC1-48A4-94A7-553D8287B691}"/>
              </a:ext>
            </a:extLst>
          </p:cNvPr>
          <p:cNvSpPr txBox="1"/>
          <p:nvPr/>
        </p:nvSpPr>
        <p:spPr>
          <a:xfrm>
            <a:off x="6801109" y="2088398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04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10</a:t>
            </a:r>
            <a:r>
              <a:rPr lang="en-US" altLang="ko-KR" sz="1200" dirty="0" smtClean="0">
                <a:solidFill>
                  <a:srgbClr val="FF0000"/>
                </a:solidFill>
              </a:rPr>
              <a:t>.00 </a:t>
            </a:r>
            <a:r>
              <a:rPr lang="en-US" altLang="ko-KR" sz="1200" dirty="0">
                <a:solidFill>
                  <a:srgbClr val="FF0000"/>
                </a:solidFill>
              </a:rPr>
              <a:t>- </a:t>
            </a:r>
            <a:r>
              <a:rPr lang="en-US" altLang="ko-KR" sz="1200" dirty="0" smtClean="0">
                <a:solidFill>
                  <a:srgbClr val="FF0000"/>
                </a:solidFill>
              </a:rPr>
              <a:t>10.30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D0511B26-BF4A-4FF5-AD0C-472B30E0EC0D}"/>
              </a:ext>
            </a:extLst>
          </p:cNvPr>
          <p:cNvSpPr txBox="1"/>
          <p:nvPr/>
        </p:nvSpPr>
        <p:spPr>
          <a:xfrm>
            <a:off x="6790655" y="4573550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04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14.30 </a:t>
            </a:r>
            <a:r>
              <a:rPr lang="en-US" altLang="ko-KR" sz="1200" dirty="0">
                <a:solidFill>
                  <a:srgbClr val="FF0000"/>
                </a:solidFill>
              </a:rPr>
              <a:t>- </a:t>
            </a:r>
            <a:r>
              <a:rPr lang="en-US" altLang="ko-KR" sz="1200" dirty="0" smtClean="0">
                <a:solidFill>
                  <a:srgbClr val="FF0000"/>
                </a:solidFill>
              </a:rPr>
              <a:t>15.00)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5B88E69-55F2-4B29-B73B-8D67C2A77503}"/>
              </a:ext>
            </a:extLst>
          </p:cNvPr>
          <p:cNvSpPr txBox="1"/>
          <p:nvPr/>
        </p:nvSpPr>
        <p:spPr>
          <a:xfrm>
            <a:off x="10396954" y="4730600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05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(08.30 - 09.00)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D246D77-A89D-46C7-811F-36C0365701C7}"/>
              </a:ext>
            </a:extLst>
          </p:cNvPr>
          <p:cNvSpPr txBox="1"/>
          <p:nvPr/>
        </p:nvSpPr>
        <p:spPr>
          <a:xfrm>
            <a:off x="10366422" y="2599587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05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(10.00 - 10.30)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66595DC1-A839-499E-A0EB-2EF141C5F8EA}"/>
              </a:ext>
            </a:extLst>
          </p:cNvPr>
          <p:cNvSpPr txBox="1"/>
          <p:nvPr/>
        </p:nvSpPr>
        <p:spPr>
          <a:xfrm>
            <a:off x="10251078" y="5598582"/>
            <a:ext cx="16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05 Agustus 2025</a:t>
            </a:r>
          </a:p>
          <a:p>
            <a:pPr algn="ctr"/>
            <a:r>
              <a:rPr lang="en-US" altLang="ko-KR" sz="1200" dirty="0" err="1">
                <a:solidFill>
                  <a:srgbClr val="FF0000"/>
                </a:solidFill>
              </a:rPr>
              <a:t>Pembagian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hadiah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Juara</a:t>
            </a:r>
            <a:r>
              <a:rPr lang="en-US" altLang="ko-KR" sz="1200" dirty="0">
                <a:solidFill>
                  <a:srgbClr val="FF0000"/>
                </a:solidFill>
              </a:rPr>
              <a:t> 1,2 &amp; 3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E0895D9-9ED8-2725-283F-9A5203A305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1134" y="44257"/>
            <a:ext cx="1189087" cy="518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4CCE850-D9BD-73B2-CF74-2F85667EEC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995177" y="-19103"/>
            <a:ext cx="1373254" cy="6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10C0932E-37BC-0BB7-0905-CFBB987351A3}"/>
              </a:ext>
            </a:extLst>
          </p:cNvPr>
          <p:cNvSpPr txBox="1"/>
          <p:nvPr/>
        </p:nvSpPr>
        <p:spPr>
          <a:xfrm>
            <a:off x="537883" y="1906570"/>
            <a:ext cx="296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en-US" altLang="ko-KR" sz="3600" b="1" u="sng" dirty="0">
                <a:solidFill>
                  <a:srgbClr val="002060"/>
                </a:solidFill>
              </a:rPr>
              <a:t>TIM PUTRA</a:t>
            </a:r>
            <a:endParaRPr lang="ko-KR" altLang="en-US" sz="3600" b="1" u="sng" dirty="0">
              <a:solidFill>
                <a:srgbClr val="00206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923EA3EA-B984-56D7-7DE0-EBB931B1E1AF}"/>
              </a:ext>
            </a:extLst>
          </p:cNvPr>
          <p:cNvGrpSpPr/>
          <p:nvPr/>
        </p:nvGrpSpPr>
        <p:grpSpPr>
          <a:xfrm>
            <a:off x="5141104" y="1733234"/>
            <a:ext cx="6483509" cy="4144580"/>
            <a:chOff x="5762999" y="2344501"/>
            <a:chExt cx="6483509" cy="4144580"/>
          </a:xfrm>
        </p:grpSpPr>
        <p:sp>
          <p:nvSpPr>
            <p:cNvPr id="16" name="자유형: 도형 365">
              <a:extLst>
                <a:ext uri="{FF2B5EF4-FFF2-40B4-BE49-F238E27FC236}">
                  <a16:creationId xmlns:a16="http://schemas.microsoft.com/office/drawing/2014/main" xmlns="" id="{0789A2D8-6B1D-FF3A-8E38-C8752C61224B}"/>
                </a:ext>
              </a:extLst>
            </p:cNvPr>
            <p:cNvSpPr/>
            <p:nvPr/>
          </p:nvSpPr>
          <p:spPr>
            <a:xfrm>
              <a:off x="5762999" y="377545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1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1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574 h 1224000"/>
                <a:gd name="connsiteX8" fmla="*/ 63776 w 2232000"/>
                <a:gd name="connsiteY8" fmla="*/ 402003 h 1224000"/>
                <a:gd name="connsiteX9" fmla="*/ 384642 w 2232000"/>
                <a:gd name="connsiteY9" fmla="*/ 140490 h 1224000"/>
                <a:gd name="connsiteX10" fmla="*/ 388496 w 2232000"/>
                <a:gd name="connsiteY10" fmla="*/ 102263 h 1224000"/>
                <a:gd name="connsiteX11" fmla="*/ 393804 w 2232000"/>
                <a:gd name="connsiteY11" fmla="*/ 56382 h 1224000"/>
                <a:gd name="connsiteX12" fmla="*/ 387281 w 2232000"/>
                <a:gd name="connsiteY12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1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1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574"/>
                  </a:lnTo>
                  <a:lnTo>
                    <a:pt x="63776" y="402003"/>
                  </a:lnTo>
                  <a:cubicBezTo>
                    <a:pt x="222050" y="402003"/>
                    <a:pt x="354102" y="289735"/>
                    <a:pt x="384642" y="140490"/>
                  </a:cubicBezTo>
                  <a:lnTo>
                    <a:pt x="388496" y="102263"/>
                  </a:lnTo>
                  <a:lnTo>
                    <a:pt x="393804" y="56382"/>
                  </a:ln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WIL III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자유형: 도형 363">
              <a:extLst>
                <a:ext uri="{FF2B5EF4-FFF2-40B4-BE49-F238E27FC236}">
                  <a16:creationId xmlns:a16="http://schemas.microsoft.com/office/drawing/2014/main" xmlns="" id="{F2BB532F-8369-D625-3297-76C6A3D5B24C}"/>
                </a:ext>
              </a:extLst>
            </p:cNvPr>
            <p:cNvSpPr/>
            <p:nvPr/>
          </p:nvSpPr>
          <p:spPr>
            <a:xfrm>
              <a:off x="5762999" y="3132523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WIL I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자유형: 도형 362">
              <a:extLst>
                <a:ext uri="{FF2B5EF4-FFF2-40B4-BE49-F238E27FC236}">
                  <a16:creationId xmlns:a16="http://schemas.microsoft.com/office/drawing/2014/main" xmlns="" id="{B1155FEB-957F-43B8-8E68-24F7287AB913}"/>
                </a:ext>
              </a:extLst>
            </p:cNvPr>
            <p:cNvSpPr/>
            <p:nvPr/>
          </p:nvSpPr>
          <p:spPr>
            <a:xfrm>
              <a:off x="5762999" y="4418391"/>
              <a:ext cx="991822" cy="390647"/>
            </a:xfrm>
            <a:custGeom>
              <a:avLst/>
              <a:gdLst>
                <a:gd name="connsiteX0" fmla="*/ 387280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6177 h 1224000"/>
                <a:gd name="connsiteX8" fmla="*/ 57794 w 2232000"/>
                <a:gd name="connsiteY8" fmla="*/ 402003 h 1224000"/>
                <a:gd name="connsiteX9" fmla="*/ 378660 w 2232000"/>
                <a:gd name="connsiteY9" fmla="*/ 140490 h 1224000"/>
                <a:gd name="connsiteX10" fmla="*/ 378932 w 2232000"/>
                <a:gd name="connsiteY10" fmla="*/ 137790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0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0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6177"/>
                  </a:lnTo>
                  <a:lnTo>
                    <a:pt x="57794" y="402003"/>
                  </a:lnTo>
                  <a:cubicBezTo>
                    <a:pt x="216068" y="402003"/>
                    <a:pt x="348120" y="289735"/>
                    <a:pt x="378660" y="140490"/>
                  </a:cubicBezTo>
                  <a:lnTo>
                    <a:pt x="378932" y="137790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0" y="0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WIL II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자유형: 도형 365">
              <a:extLst>
                <a:ext uri="{FF2B5EF4-FFF2-40B4-BE49-F238E27FC236}">
                  <a16:creationId xmlns:a16="http://schemas.microsoft.com/office/drawing/2014/main" xmlns="" id="{DCEB0352-6399-A630-0D16-046ECFFD2D20}"/>
                </a:ext>
              </a:extLst>
            </p:cNvPr>
            <p:cNvSpPr/>
            <p:nvPr/>
          </p:nvSpPr>
          <p:spPr>
            <a:xfrm>
              <a:off x="5773757" y="5740069"/>
              <a:ext cx="991822" cy="730885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1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1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574 h 1224000"/>
                <a:gd name="connsiteX8" fmla="*/ 63776 w 2232000"/>
                <a:gd name="connsiteY8" fmla="*/ 402003 h 1224000"/>
                <a:gd name="connsiteX9" fmla="*/ 384642 w 2232000"/>
                <a:gd name="connsiteY9" fmla="*/ 140490 h 1224000"/>
                <a:gd name="connsiteX10" fmla="*/ 388496 w 2232000"/>
                <a:gd name="connsiteY10" fmla="*/ 102263 h 1224000"/>
                <a:gd name="connsiteX11" fmla="*/ 393804 w 2232000"/>
                <a:gd name="connsiteY11" fmla="*/ 56382 h 1224000"/>
                <a:gd name="connsiteX12" fmla="*/ 387281 w 2232000"/>
                <a:gd name="connsiteY12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1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1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574"/>
                  </a:lnTo>
                  <a:lnTo>
                    <a:pt x="63776" y="402003"/>
                  </a:lnTo>
                  <a:cubicBezTo>
                    <a:pt x="222050" y="402003"/>
                    <a:pt x="354102" y="289735"/>
                    <a:pt x="384642" y="140490"/>
                  </a:cubicBezTo>
                  <a:lnTo>
                    <a:pt x="388496" y="102263"/>
                  </a:lnTo>
                  <a:lnTo>
                    <a:pt x="393804" y="56382"/>
                  </a:ln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PUSAT</a:t>
              </a:r>
            </a:p>
          </p:txBody>
        </p:sp>
        <p:sp>
          <p:nvSpPr>
            <p:cNvPr id="130" name="자유형: 도형 363">
              <a:extLst>
                <a:ext uri="{FF2B5EF4-FFF2-40B4-BE49-F238E27FC236}">
                  <a16:creationId xmlns:a16="http://schemas.microsoft.com/office/drawing/2014/main" xmlns="" id="{686E93E2-B3BA-F143-B19D-D80FE021286C}"/>
                </a:ext>
              </a:extLst>
            </p:cNvPr>
            <p:cNvSpPr/>
            <p:nvPr/>
          </p:nvSpPr>
          <p:spPr>
            <a:xfrm>
              <a:off x="5762999" y="5028583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92D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PLTA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4" name="자유형: 도형 363">
              <a:extLst>
                <a:ext uri="{FF2B5EF4-FFF2-40B4-BE49-F238E27FC236}">
                  <a16:creationId xmlns:a16="http://schemas.microsoft.com/office/drawing/2014/main" xmlns="" id="{4D6B368A-C10E-6F1E-4626-8992D1C4E0FC}"/>
                </a:ext>
              </a:extLst>
            </p:cNvPr>
            <p:cNvSpPr/>
            <p:nvPr/>
          </p:nvSpPr>
          <p:spPr>
            <a:xfrm>
              <a:off x="7520812" y="338632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5" name="자유형: 도형 363">
              <a:extLst>
                <a:ext uri="{FF2B5EF4-FFF2-40B4-BE49-F238E27FC236}">
                  <a16:creationId xmlns:a16="http://schemas.microsoft.com/office/drawing/2014/main" xmlns="" id="{C547CBF5-7A07-96A7-7489-6B616DCC36F2}"/>
                </a:ext>
              </a:extLst>
            </p:cNvPr>
            <p:cNvSpPr/>
            <p:nvPr/>
          </p:nvSpPr>
          <p:spPr>
            <a:xfrm>
              <a:off x="7520812" y="464361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6" name="자유형: 도형 363">
              <a:extLst>
                <a:ext uri="{FF2B5EF4-FFF2-40B4-BE49-F238E27FC236}">
                  <a16:creationId xmlns:a16="http://schemas.microsoft.com/office/drawing/2014/main" xmlns="" id="{DDF4AB68-57D3-3E4E-6AA4-245C0634EC00}"/>
                </a:ext>
              </a:extLst>
            </p:cNvPr>
            <p:cNvSpPr/>
            <p:nvPr/>
          </p:nvSpPr>
          <p:spPr>
            <a:xfrm>
              <a:off x="7520812" y="5855788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7" name="자유형: 도형 363">
              <a:extLst>
                <a:ext uri="{FF2B5EF4-FFF2-40B4-BE49-F238E27FC236}">
                  <a16:creationId xmlns:a16="http://schemas.microsoft.com/office/drawing/2014/main" xmlns="" id="{62A391A2-BF03-D3F2-C0CC-45278E1F8B3C}"/>
                </a:ext>
              </a:extLst>
            </p:cNvPr>
            <p:cNvSpPr/>
            <p:nvPr/>
          </p:nvSpPr>
          <p:spPr>
            <a:xfrm>
              <a:off x="9321236" y="2880236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8" name="자유형: 도형 363">
              <a:extLst>
                <a:ext uri="{FF2B5EF4-FFF2-40B4-BE49-F238E27FC236}">
                  <a16:creationId xmlns:a16="http://schemas.microsoft.com/office/drawing/2014/main" xmlns="" id="{E0748CB2-01AF-A9D9-318A-7DB8E8610357}"/>
                </a:ext>
              </a:extLst>
            </p:cNvPr>
            <p:cNvSpPr/>
            <p:nvPr/>
          </p:nvSpPr>
          <p:spPr>
            <a:xfrm>
              <a:off x="9320201" y="522032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F42F488D-68F7-9D7A-0816-C141B649A488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332066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80D89247-65C1-4D9D-7C6C-D79BA6C64443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396973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A19A52FB-08BA-5F05-195B-07369075211F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4602662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755DB489-634E-CD88-A658-51AF688CF247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5223896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E8E8D2C-95E7-0BB3-F836-85AD601A6199}"/>
                </a:ext>
              </a:extLst>
            </p:cNvPr>
            <p:cNvCxnSpPr>
              <a:cxnSpLocks/>
            </p:cNvCxnSpPr>
            <p:nvPr/>
          </p:nvCxnSpPr>
          <p:spPr>
            <a:xfrm>
              <a:off x="8591964" y="358164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AB0ABFD9-5BBE-6297-7679-517C624EADD9}"/>
                </a:ext>
              </a:extLst>
            </p:cNvPr>
            <p:cNvCxnSpPr>
              <a:cxnSpLocks/>
            </p:cNvCxnSpPr>
            <p:nvPr/>
          </p:nvCxnSpPr>
          <p:spPr>
            <a:xfrm>
              <a:off x="8591964" y="483894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0A33E775-C2B8-4A8E-F8F5-A43497D120B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12300" y="3639367"/>
              <a:ext cx="61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77A254A2-755A-493E-C13B-2072C028841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09864" y="4911216"/>
              <a:ext cx="61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C99E2F25-595C-1A7D-8F8F-CD984B8214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802607" y="4908662"/>
              <a:ext cx="612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6048D005-7C4F-A0D5-9FF7-FADB1BEBF985}"/>
                </a:ext>
              </a:extLst>
            </p:cNvPr>
            <p:cNvCxnSpPr>
              <a:cxnSpLocks/>
            </p:cNvCxnSpPr>
            <p:nvPr/>
          </p:nvCxnSpPr>
          <p:spPr>
            <a:xfrm>
              <a:off x="6795720" y="6118577"/>
              <a:ext cx="61683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CFAB8B74-829B-E8EF-0C90-4F0CCA82B796}"/>
                </a:ext>
              </a:extLst>
            </p:cNvPr>
            <p:cNvCxnSpPr>
              <a:cxnSpLocks/>
            </p:cNvCxnSpPr>
            <p:nvPr/>
          </p:nvCxnSpPr>
          <p:spPr>
            <a:xfrm>
              <a:off x="7163630" y="488921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41DB5961-5D3D-9BF1-DD80-5BF0B950EF67}"/>
                </a:ext>
              </a:extLst>
            </p:cNvPr>
            <p:cNvCxnSpPr>
              <a:cxnSpLocks/>
            </p:cNvCxnSpPr>
            <p:nvPr/>
          </p:nvCxnSpPr>
          <p:spPr>
            <a:xfrm>
              <a:off x="7163630" y="362429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B507279-7F1F-3802-87B4-F77AD2A10680}"/>
                </a:ext>
              </a:extLst>
            </p:cNvPr>
            <p:cNvCxnSpPr>
              <a:cxnSpLocks/>
            </p:cNvCxnSpPr>
            <p:nvPr/>
          </p:nvCxnSpPr>
          <p:spPr>
            <a:xfrm>
              <a:off x="8591964" y="6028178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5E9334C7-F6AB-CB3A-A96C-35837F3F6D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06828" y="5433303"/>
              <a:ext cx="1188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1F541DC2-527D-BD51-2DED-A21AF16BC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732" y="2344501"/>
              <a:ext cx="6096" cy="125057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8854E170-8404-50FE-4E78-71601A70CE19}"/>
                </a:ext>
              </a:extLst>
            </p:cNvPr>
            <p:cNvCxnSpPr>
              <a:cxnSpLocks/>
            </p:cNvCxnSpPr>
            <p:nvPr/>
          </p:nvCxnSpPr>
          <p:spPr>
            <a:xfrm>
              <a:off x="8971992" y="3132523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E769E10-5B24-FF87-544E-656748BA8B07}"/>
                </a:ext>
              </a:extLst>
            </p:cNvPr>
            <p:cNvCxnSpPr>
              <a:cxnSpLocks/>
            </p:cNvCxnSpPr>
            <p:nvPr/>
          </p:nvCxnSpPr>
          <p:spPr>
            <a:xfrm>
              <a:off x="8986055" y="541923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96E5E053-D14F-F04A-C0E9-FB19A17A9E5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705" y="3075559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180FE4E5-B68C-2416-D2A9-64922565FA7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705" y="541565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882AE521-5F49-7316-35E2-30A364F5C6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24068" y="4238667"/>
              <a:ext cx="234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13890383-B228-45E3-40C4-5AB6E9732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5648" y="4166104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자유형: 도형 363">
              <a:extLst>
                <a:ext uri="{FF2B5EF4-FFF2-40B4-BE49-F238E27FC236}">
                  <a16:creationId xmlns:a16="http://schemas.microsoft.com/office/drawing/2014/main" xmlns="" id="{76A41390-7AF5-F9A5-88EB-BE9A1DAE4F6A}"/>
                </a:ext>
              </a:extLst>
            </p:cNvPr>
            <p:cNvSpPr/>
            <p:nvPr/>
          </p:nvSpPr>
          <p:spPr>
            <a:xfrm>
              <a:off x="9153746" y="383541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5" name="자유형: 도형 363">
              <a:extLst>
                <a:ext uri="{FF2B5EF4-FFF2-40B4-BE49-F238E27FC236}">
                  <a16:creationId xmlns:a16="http://schemas.microsoft.com/office/drawing/2014/main" xmlns="" id="{2AB78405-EE1A-BB42-DD98-4049F070C3E6}"/>
                </a:ext>
              </a:extLst>
            </p:cNvPr>
            <p:cNvSpPr/>
            <p:nvPr/>
          </p:nvSpPr>
          <p:spPr>
            <a:xfrm>
              <a:off x="9153968" y="609843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………..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D3F388CD-CDE6-9EBF-C7F0-70B689EB180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563" y="403073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B657562-25D6-9822-D06F-FDBD03E70C75}"/>
                </a:ext>
              </a:extLst>
            </p:cNvPr>
            <p:cNvCxnSpPr>
              <a:cxnSpLocks/>
            </p:cNvCxnSpPr>
            <p:nvPr/>
          </p:nvCxnSpPr>
          <p:spPr>
            <a:xfrm>
              <a:off x="10190463" y="629375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5D1629C-C46F-B178-7283-862D1FD4E5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34014" y="5138226"/>
              <a:ext cx="216000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FD110AA1-B9AA-44E0-EE8B-17A075D12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96045" y="4889217"/>
              <a:ext cx="36000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자유형: 도형 363">
              <a:extLst>
                <a:ext uri="{FF2B5EF4-FFF2-40B4-BE49-F238E27FC236}">
                  <a16:creationId xmlns:a16="http://schemas.microsoft.com/office/drawing/2014/main" xmlns="" id="{C9B99FBB-20D4-9E1F-1077-F27556E52029}"/>
                </a:ext>
              </a:extLst>
            </p:cNvPr>
            <p:cNvSpPr/>
            <p:nvPr/>
          </p:nvSpPr>
          <p:spPr>
            <a:xfrm>
              <a:off x="11155175" y="394536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 dirty="0">
                <a:solidFill>
                  <a:schemeClr val="tx1"/>
                </a:solidFill>
              </a:endParaRPr>
            </a:p>
          </p:txBody>
        </p:sp>
        <p:sp>
          <p:nvSpPr>
            <p:cNvPr id="171" name="자유형: 도형 363">
              <a:extLst>
                <a:ext uri="{FF2B5EF4-FFF2-40B4-BE49-F238E27FC236}">
                  <a16:creationId xmlns:a16="http://schemas.microsoft.com/office/drawing/2014/main" xmlns="" id="{B16857AE-EF12-6FA3-BF7E-0109CAE0BBB3}"/>
                </a:ext>
              </a:extLst>
            </p:cNvPr>
            <p:cNvSpPr/>
            <p:nvPr/>
          </p:nvSpPr>
          <p:spPr>
            <a:xfrm>
              <a:off x="11135378" y="464361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 dirty="0">
                <a:solidFill>
                  <a:schemeClr val="tx1"/>
                </a:solidFill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xmlns="" id="{C5A37666-5905-929A-A8BB-B327FF9E2929}"/>
                </a:ext>
              </a:extLst>
            </p:cNvPr>
            <p:cNvSpPr txBox="1"/>
            <p:nvPr/>
          </p:nvSpPr>
          <p:spPr>
            <a:xfrm>
              <a:off x="10984984" y="3627845"/>
              <a:ext cx="1261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JUARA I &amp; II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xmlns="" id="{A2F1A563-38F5-205C-4255-4FE322D48337}"/>
                </a:ext>
              </a:extLst>
            </p:cNvPr>
            <p:cNvSpPr txBox="1"/>
            <p:nvPr/>
          </p:nvSpPr>
          <p:spPr>
            <a:xfrm>
              <a:off x="11082209" y="5067458"/>
              <a:ext cx="1137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JUARA III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82693144-8966-7F22-7A11-66D9B1CFAC52}"/>
              </a:ext>
            </a:extLst>
          </p:cNvPr>
          <p:cNvGrpSpPr/>
          <p:nvPr/>
        </p:nvGrpSpPr>
        <p:grpSpPr>
          <a:xfrm>
            <a:off x="178739" y="1033595"/>
            <a:ext cx="5911311" cy="461666"/>
            <a:chOff x="119840" y="1069686"/>
            <a:chExt cx="5911311" cy="4616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E77EAADB-2EA6-686E-CE67-ED550907EDEF}"/>
                </a:ext>
              </a:extLst>
            </p:cNvPr>
            <p:cNvSpPr txBox="1"/>
            <p:nvPr/>
          </p:nvSpPr>
          <p:spPr>
            <a:xfrm>
              <a:off x="319178" y="1129316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Basket Ball 3 on 3 - Drawing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36E9BBF3-51E8-D45D-A023-F22669F59E6A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F71549F2-AB2F-B964-DD38-57FDFD15911A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C81B09F8-505E-2D1A-22B6-8AC8AC31722A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104936CB-1EB7-4BDE-EE5D-EF8C195BDEFB}"/>
              </a:ext>
            </a:extLst>
          </p:cNvPr>
          <p:cNvGrpSpPr/>
          <p:nvPr/>
        </p:nvGrpSpPr>
        <p:grpSpPr>
          <a:xfrm>
            <a:off x="116312" y="34687"/>
            <a:ext cx="8030156" cy="1131140"/>
            <a:chOff x="116312" y="34687"/>
            <a:chExt cx="8030156" cy="11311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E635AFD1-49EC-8ECE-CC48-ADBFC7943639}"/>
                </a:ext>
              </a:extLst>
            </p:cNvPr>
            <p:cNvGrpSpPr/>
            <p:nvPr/>
          </p:nvGrpSpPr>
          <p:grpSpPr>
            <a:xfrm>
              <a:off x="119840" y="34687"/>
              <a:ext cx="2519213" cy="389065"/>
              <a:chOff x="119840" y="34687"/>
              <a:chExt cx="2519213" cy="389065"/>
            </a:xfrm>
          </p:grpSpPr>
          <p:pic>
            <p:nvPicPr>
              <p:cNvPr id="28" name="Picture 27" descr="logo jasa tirta 2">
                <a:extLst>
                  <a:ext uri="{FF2B5EF4-FFF2-40B4-BE49-F238E27FC236}">
                    <a16:creationId xmlns:a16="http://schemas.microsoft.com/office/drawing/2014/main" xmlns="" id="{C62A8AA4-E96B-7A77-8976-FEE28EDF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0866" y="34687"/>
                <a:ext cx="1028187" cy="389065"/>
              </a:xfrm>
              <a:prstGeom prst="rect">
                <a:avLst/>
              </a:prstGeom>
              <a:noFill/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1A29BCD8-BFE7-0410-D571-8300F62D0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8" t="12857" r="6229" b="20000"/>
              <a:stretch>
                <a:fillRect/>
              </a:stretch>
            </p:blipFill>
            <p:spPr bwMode="auto">
              <a:xfrm>
                <a:off x="119840" y="121943"/>
                <a:ext cx="1346652" cy="248171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AF7C8F37-BFF2-49EA-9FE0-3FDAB613DB75}"/>
                </a:ext>
              </a:extLst>
            </p:cNvPr>
            <p:cNvGrpSpPr/>
            <p:nvPr/>
          </p:nvGrpSpPr>
          <p:grpSpPr>
            <a:xfrm>
              <a:off x="116312" y="560624"/>
              <a:ext cx="8030156" cy="605203"/>
              <a:chOff x="356416" y="1190280"/>
              <a:chExt cx="8030156" cy="605203"/>
            </a:xfrm>
          </p:grpSpPr>
          <p:sp>
            <p:nvSpPr>
              <p:cNvPr id="41" name="Round Same Side Corner Rectangle 8">
                <a:extLst>
                  <a:ext uri="{FF2B5EF4-FFF2-40B4-BE49-F238E27FC236}">
                    <a16:creationId xmlns:a16="http://schemas.microsoft.com/office/drawing/2014/main" xmlns="" id="{B2A7D959-9322-1436-8EF7-B4DA98534592}"/>
                  </a:ext>
                </a:extLst>
              </p:cNvPr>
              <p:cNvSpPr/>
              <p:nvPr/>
            </p:nvSpPr>
            <p:spPr>
              <a:xfrm>
                <a:off x="356416" y="1190280"/>
                <a:ext cx="342832" cy="432332"/>
              </a:xfrm>
              <a:custGeom>
                <a:avLst/>
                <a:gdLst/>
                <a:ahLst/>
                <a:cxnLst/>
                <a:rect l="l" t="t" r="r" b="b"/>
                <a:pathLst>
                  <a:path w="3197597" h="3202496">
                    <a:moveTo>
                      <a:pt x="601421" y="1611393"/>
                    </a:moveTo>
                    <a:lnTo>
                      <a:pt x="2596176" y="1611393"/>
                    </a:lnTo>
                    <a:cubicBezTo>
                      <a:pt x="2928331" y="1611393"/>
                      <a:pt x="3197594" y="1880656"/>
                      <a:pt x="3197594" y="2212811"/>
                    </a:cubicBezTo>
                    <a:lnTo>
                      <a:pt x="3197594" y="2776360"/>
                    </a:lnTo>
                    <a:lnTo>
                      <a:pt x="3197597" y="2776360"/>
                    </a:lnTo>
                    <a:lnTo>
                      <a:pt x="3197597" y="2914824"/>
                    </a:lnTo>
                    <a:lnTo>
                      <a:pt x="3197198" y="2914824"/>
                    </a:lnTo>
                    <a:lnTo>
                      <a:pt x="3197198" y="3202496"/>
                    </a:lnTo>
                    <a:lnTo>
                      <a:pt x="398" y="3202496"/>
                    </a:lnTo>
                    <a:lnTo>
                      <a:pt x="398" y="2914824"/>
                    </a:lnTo>
                    <a:lnTo>
                      <a:pt x="0" y="2914824"/>
                    </a:lnTo>
                    <a:lnTo>
                      <a:pt x="0" y="2212811"/>
                    </a:lnTo>
                    <a:cubicBezTo>
                      <a:pt x="0" y="1880656"/>
                      <a:pt x="269266" y="1611393"/>
                      <a:pt x="601421" y="1611393"/>
                    </a:cubicBezTo>
                    <a:close/>
                    <a:moveTo>
                      <a:pt x="1598801" y="0"/>
                    </a:moveTo>
                    <a:cubicBezTo>
                      <a:pt x="1998649" y="0"/>
                      <a:pt x="2322791" y="324142"/>
                      <a:pt x="2322791" y="723993"/>
                    </a:cubicBezTo>
                    <a:cubicBezTo>
                      <a:pt x="2322791" y="1123843"/>
                      <a:pt x="1998649" y="1447985"/>
                      <a:pt x="1598801" y="1447985"/>
                    </a:cubicBezTo>
                    <a:cubicBezTo>
                      <a:pt x="1198951" y="1447985"/>
                      <a:pt x="874809" y="1123843"/>
                      <a:pt x="874809" y="723993"/>
                    </a:cubicBezTo>
                    <a:cubicBezTo>
                      <a:pt x="874809" y="324142"/>
                      <a:pt x="1198951" y="0"/>
                      <a:pt x="1598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Text Placeholder 27">
                <a:extLst>
                  <a:ext uri="{FF2B5EF4-FFF2-40B4-BE49-F238E27FC236}">
                    <a16:creationId xmlns:a16="http://schemas.microsoft.com/office/drawing/2014/main" xmlns="" id="{72C09A9E-1B95-3CC6-3D6A-1AAD1C13E4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176" y="1190280"/>
                <a:ext cx="2007603" cy="605203"/>
              </a:xfrm>
              <a:prstGeom prst="rect">
                <a:avLst/>
              </a:prstGeom>
              <a:solidFill>
                <a:schemeClr val="accent2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500"/>
                  </a:spcBef>
                </a:pPr>
                <a:r>
                  <a:rPr lang="en-US" altLang="ko-KR" sz="1200" b="0" dirty="0">
                    <a:cs typeface="Arial" pitchFamily="34" charset="0"/>
                  </a:rPr>
                  <a:t>PUJI PRIYANTO</a:t>
                </a:r>
              </a:p>
              <a:p>
                <a:pPr algn="ctr">
                  <a:spcBef>
                    <a:spcPts val="500"/>
                  </a:spcBef>
                </a:pPr>
                <a:r>
                  <a:rPr lang="en-US" altLang="ko-KR" sz="1200" b="0" dirty="0"/>
                  <a:t>0816781835</a:t>
                </a:r>
              </a:p>
            </p:txBody>
          </p:sp>
          <p:sp>
            <p:nvSpPr>
              <p:cNvPr id="43" name="Teardrop 6">
                <a:extLst>
                  <a:ext uri="{FF2B5EF4-FFF2-40B4-BE49-F238E27FC236}">
                    <a16:creationId xmlns:a16="http://schemas.microsoft.com/office/drawing/2014/main" xmlns="" id="{856D09C2-5A23-C05B-869C-489BA38CF99A}"/>
                  </a:ext>
                </a:extLst>
              </p:cNvPr>
              <p:cNvSpPr/>
              <p:nvPr/>
            </p:nvSpPr>
            <p:spPr>
              <a:xfrm rot="8100000">
                <a:off x="3135781" y="1297898"/>
                <a:ext cx="310736" cy="300673"/>
              </a:xfrm>
              <a:custGeom>
                <a:avLst/>
                <a:gdLst/>
                <a:ahLst/>
                <a:cxnLst/>
                <a:rect l="l" t="t" r="r" b="b"/>
                <a:pathLst>
                  <a:path w="2483832" h="2483835">
                    <a:moveTo>
                      <a:pt x="657616" y="1826218"/>
                    </a:moveTo>
                    <a:cubicBezTo>
                      <a:pt x="806520" y="1975122"/>
                      <a:pt x="1047940" y="1975122"/>
                      <a:pt x="1196844" y="1826218"/>
                    </a:cubicBezTo>
                    <a:cubicBezTo>
                      <a:pt x="1345748" y="1677314"/>
                      <a:pt x="1345748" y="1435894"/>
                      <a:pt x="1196844" y="1286990"/>
                    </a:cubicBezTo>
                    <a:cubicBezTo>
                      <a:pt x="1047940" y="1138086"/>
                      <a:pt x="806520" y="1138086"/>
                      <a:pt x="657616" y="1286990"/>
                    </a:cubicBezTo>
                    <a:cubicBezTo>
                      <a:pt x="508712" y="1435894"/>
                      <a:pt x="508712" y="1677314"/>
                      <a:pt x="657616" y="1826218"/>
                    </a:cubicBezTo>
                    <a:close/>
                    <a:moveTo>
                      <a:pt x="293335" y="2190500"/>
                    </a:moveTo>
                    <a:cubicBezTo>
                      <a:pt x="112098" y="2009262"/>
                      <a:pt x="0" y="1758885"/>
                      <a:pt x="0" y="1482325"/>
                    </a:cubicBezTo>
                    <a:cubicBezTo>
                      <a:pt x="0" y="929206"/>
                      <a:pt x="459290" y="590078"/>
                      <a:pt x="1001509" y="480815"/>
                    </a:cubicBezTo>
                    <a:cubicBezTo>
                      <a:pt x="1569704" y="366317"/>
                      <a:pt x="1861757" y="259925"/>
                      <a:pt x="2483832" y="0"/>
                    </a:cubicBezTo>
                    <a:cubicBezTo>
                      <a:pt x="2230640" y="682694"/>
                      <a:pt x="2130986" y="873716"/>
                      <a:pt x="2003018" y="1482325"/>
                    </a:cubicBezTo>
                    <a:cubicBezTo>
                      <a:pt x="1901990" y="2042180"/>
                      <a:pt x="1554627" y="2483835"/>
                      <a:pt x="1001509" y="2483835"/>
                    </a:cubicBezTo>
                    <a:cubicBezTo>
                      <a:pt x="724950" y="2483835"/>
                      <a:pt x="474573" y="2371737"/>
                      <a:pt x="293335" y="21905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Text Placeholder 27">
                <a:extLst>
                  <a:ext uri="{FF2B5EF4-FFF2-40B4-BE49-F238E27FC236}">
                    <a16:creationId xmlns:a16="http://schemas.microsoft.com/office/drawing/2014/main" xmlns="" id="{C07365EB-C714-8802-D111-E12A87834C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2657" y="1232069"/>
                <a:ext cx="2007603" cy="481066"/>
              </a:xfrm>
              <a:prstGeom prst="rect">
                <a:avLst/>
              </a:prstGeom>
              <a:solidFill>
                <a:srgbClr val="F7C76A"/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L.  TENIS LAPANGAN DEPAN GRAVIDYA</a:t>
                </a:r>
                <a:endParaRPr lang="en-US" altLang="ko-KR" sz="1200" b="0" dirty="0"/>
              </a:p>
            </p:txBody>
          </p:sp>
          <p:sp>
            <p:nvSpPr>
              <p:cNvPr id="45" name="Parallelogram 15">
                <a:extLst>
                  <a:ext uri="{FF2B5EF4-FFF2-40B4-BE49-F238E27FC236}">
                    <a16:creationId xmlns:a16="http://schemas.microsoft.com/office/drawing/2014/main" xmlns="" id="{0766A90C-0577-010A-C352-9AFC7CC2D6BF}"/>
                  </a:ext>
                </a:extLst>
              </p:cNvPr>
              <p:cNvSpPr/>
              <p:nvPr/>
            </p:nvSpPr>
            <p:spPr>
              <a:xfrm flipH="1">
                <a:off x="5968017" y="1283688"/>
                <a:ext cx="358609" cy="321646"/>
              </a:xfrm>
              <a:custGeom>
                <a:avLst/>
                <a:gdLst/>
                <a:ahLst/>
                <a:cxnLst/>
                <a:rect l="l" t="t" r="r" b="b"/>
                <a:pathLst>
                  <a:path w="3242753" h="3227814">
                    <a:moveTo>
                      <a:pt x="1621376" y="1043635"/>
                    </a:moveTo>
                    <a:cubicBezTo>
                      <a:pt x="1557188" y="1043635"/>
                      <a:pt x="1505154" y="1095669"/>
                      <a:pt x="1505154" y="1159857"/>
                    </a:cubicBezTo>
                    <a:lnTo>
                      <a:pt x="1505154" y="1625483"/>
                    </a:lnTo>
                    <a:lnTo>
                      <a:pt x="1033577" y="1625483"/>
                    </a:lnTo>
                    <a:cubicBezTo>
                      <a:pt x="969389" y="1625483"/>
                      <a:pt x="917355" y="1677517"/>
                      <a:pt x="917355" y="1741705"/>
                    </a:cubicBezTo>
                    <a:cubicBezTo>
                      <a:pt x="917355" y="1805893"/>
                      <a:pt x="969389" y="1857927"/>
                      <a:pt x="1033577" y="1857927"/>
                    </a:cubicBezTo>
                    <a:lnTo>
                      <a:pt x="1614688" y="1857927"/>
                    </a:lnTo>
                    <a:lnTo>
                      <a:pt x="1619859" y="1856884"/>
                    </a:lnTo>
                    <a:cubicBezTo>
                      <a:pt x="1620361" y="1857187"/>
                      <a:pt x="1620868" y="1857190"/>
                      <a:pt x="1621376" y="1857190"/>
                    </a:cubicBezTo>
                    <a:cubicBezTo>
                      <a:pt x="1685564" y="1857190"/>
                      <a:pt x="1737598" y="1805156"/>
                      <a:pt x="1737598" y="1740968"/>
                    </a:cubicBezTo>
                    <a:lnTo>
                      <a:pt x="1737598" y="1159857"/>
                    </a:lnTo>
                    <a:cubicBezTo>
                      <a:pt x="1737598" y="1095669"/>
                      <a:pt x="1685564" y="1043635"/>
                      <a:pt x="1621376" y="1043635"/>
                    </a:cubicBezTo>
                    <a:close/>
                    <a:moveTo>
                      <a:pt x="1621376" y="628818"/>
                    </a:moveTo>
                    <a:cubicBezTo>
                      <a:pt x="2206882" y="628818"/>
                      <a:pt x="2681529" y="1103464"/>
                      <a:pt x="2681529" y="1688970"/>
                    </a:cubicBezTo>
                    <a:cubicBezTo>
                      <a:pt x="2681529" y="2274476"/>
                      <a:pt x="2206882" y="2749122"/>
                      <a:pt x="1621376" y="2749122"/>
                    </a:cubicBezTo>
                    <a:cubicBezTo>
                      <a:pt x="1035870" y="2749122"/>
                      <a:pt x="561223" y="2274476"/>
                      <a:pt x="561223" y="1688970"/>
                    </a:cubicBezTo>
                    <a:cubicBezTo>
                      <a:pt x="561223" y="1103464"/>
                      <a:pt x="1035870" y="628818"/>
                      <a:pt x="1621376" y="628818"/>
                    </a:cubicBezTo>
                    <a:close/>
                    <a:moveTo>
                      <a:pt x="1621376" y="424596"/>
                    </a:moveTo>
                    <a:cubicBezTo>
                      <a:pt x="923081" y="424596"/>
                      <a:pt x="357001" y="990676"/>
                      <a:pt x="357001" y="1688970"/>
                    </a:cubicBezTo>
                    <a:cubicBezTo>
                      <a:pt x="357001" y="2128645"/>
                      <a:pt x="581423" y="2515905"/>
                      <a:pt x="922189" y="2742109"/>
                    </a:cubicBezTo>
                    <a:lnTo>
                      <a:pt x="652992" y="3227814"/>
                    </a:lnTo>
                    <a:lnTo>
                      <a:pt x="911997" y="3227814"/>
                    </a:lnTo>
                    <a:lnTo>
                      <a:pt x="1121304" y="2850168"/>
                    </a:lnTo>
                    <a:cubicBezTo>
                      <a:pt x="1274563" y="2916691"/>
                      <a:pt x="1443689" y="2953344"/>
                      <a:pt x="1621376" y="2953344"/>
                    </a:cubicBezTo>
                    <a:cubicBezTo>
                      <a:pt x="1799063" y="2953344"/>
                      <a:pt x="1968189" y="2916691"/>
                      <a:pt x="2121449" y="2850168"/>
                    </a:cubicBezTo>
                    <a:lnTo>
                      <a:pt x="2330755" y="3227814"/>
                    </a:lnTo>
                    <a:lnTo>
                      <a:pt x="2589760" y="3227814"/>
                    </a:lnTo>
                    <a:lnTo>
                      <a:pt x="2320563" y="2742109"/>
                    </a:lnTo>
                    <a:cubicBezTo>
                      <a:pt x="2661329" y="2515905"/>
                      <a:pt x="2885751" y="2128645"/>
                      <a:pt x="2885751" y="1688970"/>
                    </a:cubicBezTo>
                    <a:cubicBezTo>
                      <a:pt x="2885751" y="990676"/>
                      <a:pt x="2319671" y="424596"/>
                      <a:pt x="1621376" y="424596"/>
                    </a:cubicBezTo>
                    <a:close/>
                    <a:moveTo>
                      <a:pt x="2599800" y="123238"/>
                    </a:moveTo>
                    <a:cubicBezTo>
                      <a:pt x="2434609" y="120698"/>
                      <a:pt x="2268460" y="180476"/>
                      <a:pt x="2139563" y="303161"/>
                    </a:cubicBezTo>
                    <a:lnTo>
                      <a:pt x="3057258" y="1232053"/>
                    </a:lnTo>
                    <a:cubicBezTo>
                      <a:pt x="3305736" y="977255"/>
                      <a:pt x="3304415" y="570405"/>
                      <a:pt x="3054287" y="317226"/>
                    </a:cubicBezTo>
                    <a:cubicBezTo>
                      <a:pt x="2929224" y="190636"/>
                      <a:pt x="2764991" y="125778"/>
                      <a:pt x="2599800" y="123238"/>
                    </a:cubicBezTo>
                    <a:close/>
                    <a:moveTo>
                      <a:pt x="642953" y="123238"/>
                    </a:moveTo>
                    <a:cubicBezTo>
                      <a:pt x="477762" y="125778"/>
                      <a:pt x="313529" y="190636"/>
                      <a:pt x="188466" y="317226"/>
                    </a:cubicBezTo>
                    <a:cubicBezTo>
                      <a:pt x="-61662" y="570405"/>
                      <a:pt x="-62983" y="977255"/>
                      <a:pt x="185495" y="1232053"/>
                    </a:cubicBezTo>
                    <a:lnTo>
                      <a:pt x="1103190" y="303161"/>
                    </a:lnTo>
                    <a:cubicBezTo>
                      <a:pt x="974294" y="180476"/>
                      <a:pt x="808144" y="120698"/>
                      <a:pt x="642953" y="123238"/>
                    </a:cubicBezTo>
                    <a:close/>
                    <a:moveTo>
                      <a:pt x="1722692" y="0"/>
                    </a:moveTo>
                    <a:lnTo>
                      <a:pt x="1520061" y="0"/>
                    </a:lnTo>
                    <a:cubicBezTo>
                      <a:pt x="1440152" y="0"/>
                      <a:pt x="1375373" y="64779"/>
                      <a:pt x="1375373" y="144688"/>
                    </a:cubicBezTo>
                    <a:lnTo>
                      <a:pt x="1375373" y="289376"/>
                    </a:lnTo>
                    <a:lnTo>
                      <a:pt x="1867380" y="289376"/>
                    </a:lnTo>
                    <a:lnTo>
                      <a:pt x="1867380" y="144688"/>
                    </a:lnTo>
                    <a:cubicBezTo>
                      <a:pt x="1867380" y="64779"/>
                      <a:pt x="1802601" y="0"/>
                      <a:pt x="1722692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Text Placeholder 27">
                <a:extLst>
                  <a:ext uri="{FF2B5EF4-FFF2-40B4-BE49-F238E27FC236}">
                    <a16:creationId xmlns:a16="http://schemas.microsoft.com/office/drawing/2014/main" xmlns="" id="{BB35B787-051C-D99B-24EF-A8F99A531D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969" y="1232068"/>
                <a:ext cx="2007603" cy="4810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noFill/>
              </a:ln>
            </p:spPr>
            <p:txBody>
              <a:bodyPr lIns="91440" tIns="91440" anchor="ctr"/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32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0" dirty="0">
                    <a:cs typeface="Arial" pitchFamily="34" charset="0"/>
                  </a:rPr>
                  <a:t>04 </a:t>
                </a:r>
                <a:r>
                  <a:rPr lang="en-US" altLang="ko-KR" sz="1200" b="0" dirty="0" err="1">
                    <a:cs typeface="Arial" pitchFamily="34" charset="0"/>
                  </a:rPr>
                  <a:t>s.d</a:t>
                </a:r>
                <a:r>
                  <a:rPr lang="en-US" altLang="ko-KR" sz="1200" b="0" dirty="0">
                    <a:cs typeface="Arial" pitchFamily="34" charset="0"/>
                  </a:rPr>
                  <a:t>  05 Agustus 2025</a:t>
                </a:r>
                <a:endParaRPr lang="en-US" altLang="ko-KR" sz="1200" b="0" dirty="0"/>
              </a:p>
            </p:txBody>
          </p:sp>
        </p:grpSp>
      </p:grpSp>
      <p:sp>
        <p:nvSpPr>
          <p:cNvPr id="2" name="자유형: 도형 366">
            <a:extLst>
              <a:ext uri="{FF2B5EF4-FFF2-40B4-BE49-F238E27FC236}">
                <a16:creationId xmlns:a16="http://schemas.microsoft.com/office/drawing/2014/main" xmlns="" id="{DCB61FC0-0D8B-5DD4-8616-EAC34D9B3C89}"/>
              </a:ext>
            </a:extLst>
          </p:cNvPr>
          <p:cNvSpPr/>
          <p:nvPr/>
        </p:nvSpPr>
        <p:spPr>
          <a:xfrm>
            <a:off x="5182003" y="1537910"/>
            <a:ext cx="991822" cy="390647"/>
          </a:xfrm>
          <a:custGeom>
            <a:avLst/>
            <a:gdLst>
              <a:gd name="connsiteX0" fmla="*/ 387281 w 2232000"/>
              <a:gd name="connsiteY0" fmla="*/ 0 h 1224000"/>
              <a:gd name="connsiteX1" fmla="*/ 1997861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1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113 h 1224000"/>
              <a:gd name="connsiteX8" fmla="*/ 760 w 2232000"/>
              <a:gd name="connsiteY8" fmla="*/ 395349 h 1224000"/>
              <a:gd name="connsiteX9" fmla="*/ 66767 w 2232000"/>
              <a:gd name="connsiteY9" fmla="*/ 402003 h 1224000"/>
              <a:gd name="connsiteX10" fmla="*/ 394287 w 2232000"/>
              <a:gd name="connsiteY10" fmla="*/ 74483 h 1224000"/>
              <a:gd name="connsiteX11" fmla="*/ 393087 w 2232000"/>
              <a:gd name="connsiteY11" fmla="*/ 62580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1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1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113"/>
                </a:lnTo>
                <a:lnTo>
                  <a:pt x="760" y="395349"/>
                </a:lnTo>
                <a:cubicBezTo>
                  <a:pt x="22081" y="399712"/>
                  <a:pt x="44157" y="402003"/>
                  <a:pt x="66767" y="402003"/>
                </a:cubicBezTo>
                <a:cubicBezTo>
                  <a:pt x="247651" y="402003"/>
                  <a:pt x="394287" y="255367"/>
                  <a:pt x="394287" y="74483"/>
                </a:cubicBezTo>
                <a:lnTo>
                  <a:pt x="393087" y="62580"/>
                </a:lnTo>
                <a:lnTo>
                  <a:pt x="393804" y="56382"/>
                </a:ln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WIL IV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자유형: 도형 363">
            <a:extLst>
              <a:ext uri="{FF2B5EF4-FFF2-40B4-BE49-F238E27FC236}">
                <a16:creationId xmlns:a16="http://schemas.microsoft.com/office/drawing/2014/main" xmlns="" id="{F76D154C-1375-8F52-F175-3B89E1815A21}"/>
              </a:ext>
            </a:extLst>
          </p:cNvPr>
          <p:cNvSpPr/>
          <p:nvPr/>
        </p:nvSpPr>
        <p:spPr>
          <a:xfrm>
            <a:off x="6977052" y="1495261"/>
            <a:ext cx="991822" cy="390647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……….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1702AFC4-B7C2-F577-8A70-9E4833237E61}"/>
              </a:ext>
            </a:extLst>
          </p:cNvPr>
          <p:cNvCxnSpPr>
            <a:cxnSpLocks/>
          </p:cNvCxnSpPr>
          <p:nvPr/>
        </p:nvCxnSpPr>
        <p:spPr>
          <a:xfrm>
            <a:off x="8048204" y="1690584"/>
            <a:ext cx="24892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82B35CF-E1AA-9D88-35B0-B3B888E31FF7}"/>
              </a:ext>
            </a:extLst>
          </p:cNvPr>
          <p:cNvCxnSpPr>
            <a:cxnSpLocks/>
          </p:cNvCxnSpPr>
          <p:nvPr/>
        </p:nvCxnSpPr>
        <p:spPr>
          <a:xfrm>
            <a:off x="6298285" y="1733234"/>
            <a:ext cx="57050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7DD88413-0C7F-4469-91D3-08C788B44C05}"/>
              </a:ext>
            </a:extLst>
          </p:cNvPr>
          <p:cNvSpPr txBox="1"/>
          <p:nvPr/>
        </p:nvSpPr>
        <p:spPr>
          <a:xfrm>
            <a:off x="3834251" y="2830420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04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08.30 -</a:t>
            </a:r>
            <a:r>
              <a:rPr lang="en-US" altLang="ko-KR" sz="1200" dirty="0" smtClean="0">
                <a:solidFill>
                  <a:srgbClr val="FF0000"/>
                </a:solidFill>
              </a:rPr>
              <a:t>09</a:t>
            </a:r>
            <a:r>
              <a:rPr lang="en-US" altLang="ko-KR" sz="1200" dirty="0" smtClean="0">
                <a:solidFill>
                  <a:srgbClr val="FF0000"/>
                </a:solidFill>
              </a:rPr>
              <a:t>.00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CE847C21-FF69-48FD-A792-170DE78F79FC}"/>
              </a:ext>
            </a:extLst>
          </p:cNvPr>
          <p:cNvSpPr txBox="1"/>
          <p:nvPr/>
        </p:nvSpPr>
        <p:spPr>
          <a:xfrm>
            <a:off x="3854570" y="4089733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04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09</a:t>
            </a:r>
            <a:r>
              <a:rPr lang="en-US" altLang="ko-KR" sz="1200" dirty="0" smtClean="0">
                <a:solidFill>
                  <a:srgbClr val="FF0000"/>
                </a:solidFill>
              </a:rPr>
              <a:t>.30 </a:t>
            </a:r>
            <a:r>
              <a:rPr lang="en-US" altLang="ko-KR" sz="1200" dirty="0">
                <a:solidFill>
                  <a:srgbClr val="FF0000"/>
                </a:solidFill>
              </a:rPr>
              <a:t>-</a:t>
            </a:r>
            <a:r>
              <a:rPr lang="en-US" altLang="ko-KR" sz="1200" dirty="0" smtClean="0">
                <a:solidFill>
                  <a:srgbClr val="FF0000"/>
                </a:solidFill>
              </a:rPr>
              <a:t>10.00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FD9FE3C3-7AC1-48A4-94A7-553D8287B691}"/>
              </a:ext>
            </a:extLst>
          </p:cNvPr>
          <p:cNvSpPr txBox="1"/>
          <p:nvPr/>
        </p:nvSpPr>
        <p:spPr>
          <a:xfrm>
            <a:off x="6801109" y="2088398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04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10.30 </a:t>
            </a:r>
            <a:r>
              <a:rPr lang="en-US" altLang="ko-KR" sz="1200" dirty="0">
                <a:solidFill>
                  <a:srgbClr val="FF0000"/>
                </a:solidFill>
              </a:rPr>
              <a:t>- </a:t>
            </a:r>
            <a:r>
              <a:rPr lang="en-US" altLang="ko-KR" sz="1200" dirty="0" smtClean="0">
                <a:solidFill>
                  <a:srgbClr val="FF0000"/>
                </a:solidFill>
              </a:rPr>
              <a:t>11</a:t>
            </a:r>
            <a:r>
              <a:rPr lang="en-US" altLang="ko-KR" sz="1200" dirty="0" smtClean="0">
                <a:solidFill>
                  <a:srgbClr val="FF0000"/>
                </a:solidFill>
              </a:rPr>
              <a:t>.00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D0511B26-BF4A-4FF5-AD0C-472B30E0EC0D}"/>
              </a:ext>
            </a:extLst>
          </p:cNvPr>
          <p:cNvSpPr txBox="1"/>
          <p:nvPr/>
        </p:nvSpPr>
        <p:spPr>
          <a:xfrm>
            <a:off x="6790655" y="4573550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04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15.00 </a:t>
            </a:r>
            <a:r>
              <a:rPr lang="en-US" altLang="ko-KR" sz="1200" dirty="0">
                <a:solidFill>
                  <a:srgbClr val="FF0000"/>
                </a:solidFill>
              </a:rPr>
              <a:t>- </a:t>
            </a:r>
            <a:r>
              <a:rPr lang="en-US" altLang="ko-KR" sz="1200" dirty="0" smtClean="0">
                <a:solidFill>
                  <a:srgbClr val="FF0000"/>
                </a:solidFill>
              </a:rPr>
              <a:t>15</a:t>
            </a:r>
            <a:r>
              <a:rPr lang="en-US" altLang="ko-KR" sz="1200" dirty="0" smtClean="0">
                <a:solidFill>
                  <a:srgbClr val="FF0000"/>
                </a:solidFill>
              </a:rPr>
              <a:t>.30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5B88E69-55F2-4B29-B73B-8D67C2A77503}"/>
              </a:ext>
            </a:extLst>
          </p:cNvPr>
          <p:cNvSpPr txBox="1"/>
          <p:nvPr/>
        </p:nvSpPr>
        <p:spPr>
          <a:xfrm>
            <a:off x="10396954" y="4730600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05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(08.00 - 08.30)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BD246D77-A89D-46C7-811F-36C0365701C7}"/>
              </a:ext>
            </a:extLst>
          </p:cNvPr>
          <p:cNvSpPr txBox="1"/>
          <p:nvPr/>
        </p:nvSpPr>
        <p:spPr>
          <a:xfrm>
            <a:off x="10366422" y="2599587"/>
            <a:ext cx="126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05 </a:t>
            </a:r>
            <a:r>
              <a:rPr lang="en-US" altLang="ko-KR" sz="1200" dirty="0" err="1">
                <a:solidFill>
                  <a:srgbClr val="FF0000"/>
                </a:solidFill>
              </a:rPr>
              <a:t>Agustu</a:t>
            </a:r>
            <a:r>
              <a:rPr lang="en-US" altLang="ko-KR" sz="1200" dirty="0">
                <a:solidFill>
                  <a:srgbClr val="FF0000"/>
                </a:solidFill>
              </a:rPr>
              <a:t> 2025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(09.30 - 10.00)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66595DC1-A839-499E-A0EB-2EF141C5F8EA}"/>
              </a:ext>
            </a:extLst>
          </p:cNvPr>
          <p:cNvSpPr txBox="1"/>
          <p:nvPr/>
        </p:nvSpPr>
        <p:spPr>
          <a:xfrm>
            <a:off x="10251078" y="5598582"/>
            <a:ext cx="165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05 Agustus 2025</a:t>
            </a:r>
          </a:p>
          <a:p>
            <a:pPr algn="ctr"/>
            <a:r>
              <a:rPr lang="en-US" altLang="ko-KR" sz="1200" dirty="0" err="1">
                <a:solidFill>
                  <a:srgbClr val="FF0000"/>
                </a:solidFill>
              </a:rPr>
              <a:t>Pembagian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hadiah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Juara</a:t>
            </a:r>
            <a:r>
              <a:rPr lang="en-US" altLang="ko-KR" sz="1200" dirty="0">
                <a:solidFill>
                  <a:srgbClr val="FF0000"/>
                </a:solidFill>
              </a:rPr>
              <a:t> 1,2 &amp; 3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07E91BF-2EE0-73AD-3D98-818AF6E3E8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1134" y="44257"/>
            <a:ext cx="1189087" cy="518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A70A970-E00A-3A78-B892-7981C92A3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995177" y="-19103"/>
            <a:ext cx="1373254" cy="6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42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>
            <a:spLocks noGrp="1"/>
          </p:cNvSpPr>
          <p:nvPr>
            <p:ph type="title" idx="9"/>
          </p:nvPr>
        </p:nvSpPr>
        <p:spPr>
          <a:xfrm>
            <a:off x="7171183" y="1047307"/>
            <a:ext cx="4767600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FUTSAL</a:t>
            </a:r>
            <a:br>
              <a:rPr lang="en" sz="3600" dirty="0"/>
            </a:br>
            <a:r>
              <a:rPr lang="en" sz="3600" dirty="0"/>
              <a:t>PUTRA &amp; PUTRI</a:t>
            </a:r>
            <a:endParaRPr sz="3600"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/>
          </p:nvPr>
        </p:nvSpPr>
        <p:spPr>
          <a:xfrm>
            <a:off x="7340016" y="2120367"/>
            <a:ext cx="39284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 dirty="0"/>
              <a:t>OFFICIAL</a:t>
            </a:r>
            <a:endParaRPr b="1" dirty="0"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2"/>
          </p:nvPr>
        </p:nvSpPr>
        <p:spPr>
          <a:xfrm>
            <a:off x="6473567" y="2120367"/>
            <a:ext cx="77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subTitle" idx="1"/>
          </p:nvPr>
        </p:nvSpPr>
        <p:spPr>
          <a:xfrm>
            <a:off x="7427265" y="2460514"/>
            <a:ext cx="39284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PIC</a:t>
            </a:r>
            <a:r>
              <a:rPr lang="en" dirty="0"/>
              <a:t>: </a:t>
            </a:r>
            <a:r>
              <a:rPr lang="en-ID" dirty="0"/>
              <a:t>Surya </a:t>
            </a:r>
            <a:r>
              <a:rPr lang="en-ID" dirty="0" err="1"/>
              <a:t>Pambudi</a:t>
            </a:r>
            <a:r>
              <a:rPr lang="en-ID" dirty="0"/>
              <a:t> – UW III</a:t>
            </a:r>
            <a:endParaRPr lang="en"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 idx="3"/>
          </p:nvPr>
        </p:nvSpPr>
        <p:spPr>
          <a:xfrm>
            <a:off x="7340016" y="3143427"/>
            <a:ext cx="4248604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JADWAL PELAKSANAAN</a:t>
            </a:r>
          </a:p>
        </p:txBody>
      </p:sp>
      <p:sp>
        <p:nvSpPr>
          <p:cNvPr id="417" name="Google Shape;417;p38"/>
          <p:cNvSpPr txBox="1">
            <a:spLocks noGrp="1"/>
          </p:cNvSpPr>
          <p:nvPr>
            <p:ph type="title" idx="4"/>
          </p:nvPr>
        </p:nvSpPr>
        <p:spPr>
          <a:xfrm>
            <a:off x="6473567" y="3130927"/>
            <a:ext cx="77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5"/>
          </p:nvPr>
        </p:nvSpPr>
        <p:spPr>
          <a:xfrm>
            <a:off x="7336699" y="3518377"/>
            <a:ext cx="39284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18 - 19 Agustus 2025</a:t>
            </a:r>
            <a:endParaRPr dirty="0"/>
          </a:p>
        </p:txBody>
      </p:sp>
      <p:sp>
        <p:nvSpPr>
          <p:cNvPr id="419" name="Google Shape;419;p38"/>
          <p:cNvSpPr txBox="1">
            <a:spLocks noGrp="1"/>
          </p:cNvSpPr>
          <p:nvPr>
            <p:ph type="title" idx="6"/>
          </p:nvPr>
        </p:nvSpPr>
        <p:spPr>
          <a:xfrm>
            <a:off x="7312767" y="4250194"/>
            <a:ext cx="39284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LOKASI</a:t>
            </a:r>
            <a:endParaRPr dirty="0"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 idx="7"/>
          </p:nvPr>
        </p:nvSpPr>
        <p:spPr>
          <a:xfrm>
            <a:off x="6473567" y="4230600"/>
            <a:ext cx="77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421" name="Google Shape;421;p38"/>
          <p:cNvSpPr txBox="1">
            <a:spLocks noGrp="1"/>
          </p:cNvSpPr>
          <p:nvPr>
            <p:ph type="subTitle" idx="8"/>
          </p:nvPr>
        </p:nvSpPr>
        <p:spPr>
          <a:xfrm>
            <a:off x="7336699" y="4630594"/>
            <a:ext cx="39284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King Futsal (</a:t>
            </a:r>
            <a:r>
              <a:rPr lang="en-ID" dirty="0" err="1"/>
              <a:t>Lapangan</a:t>
            </a:r>
            <a:r>
              <a:rPr lang="en-ID" dirty="0"/>
              <a:t> 1 dan 2</a:t>
            </a:r>
            <a:r>
              <a:rPr lang="en" dirty="0"/>
              <a:t>)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A0022458-152F-82FF-2429-5596DBAC6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445" y="721527"/>
            <a:ext cx="1176640" cy="140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B004E8D-4627-37A9-68A3-EC909CC33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0862" y="118364"/>
            <a:ext cx="1391192" cy="606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ABD2F83-3535-FC17-884A-8BAFD9EDC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7393804" y="23250"/>
            <a:ext cx="1606661" cy="766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DF6C7C3-3D40-8C69-CEF0-F9F4B0D99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" b="3779"/>
          <a:stretch/>
        </p:blipFill>
        <p:spPr>
          <a:xfrm>
            <a:off x="139005" y="3238282"/>
            <a:ext cx="4492342" cy="26882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0D1112E-C39C-9DDA-CF17-5394FEA4C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9" b="10079"/>
          <a:stretch/>
        </p:blipFill>
        <p:spPr>
          <a:xfrm>
            <a:off x="427265" y="118364"/>
            <a:ext cx="5506180" cy="3294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Google Shape;376;p34">
            <a:extLst>
              <a:ext uri="{FF2B5EF4-FFF2-40B4-BE49-F238E27FC236}">
                <a16:creationId xmlns:a16="http://schemas.microsoft.com/office/drawing/2014/main" xmlns="" id="{8D84FF1A-A5F7-4902-E424-F727C29FCE4F}"/>
              </a:ext>
            </a:extLst>
          </p:cNvPr>
          <p:cNvSpPr/>
          <p:nvPr/>
        </p:nvSpPr>
        <p:spPr>
          <a:xfrm>
            <a:off x="139005" y="5494662"/>
            <a:ext cx="4169734" cy="389586"/>
          </a:xfrm>
          <a:prstGeom prst="rect">
            <a:avLst/>
          </a:prstGeom>
          <a:solidFill>
            <a:schemeClr val="bg1"/>
          </a:solidFill>
        </p:spPr>
        <p:txBody>
          <a:bodyPr numCol="1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b="1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</a:rPr>
              <a:t>#BukanKompetisiTapiSilaturahmi</a:t>
            </a:r>
            <a:endParaRPr b="1" i="0" dirty="0"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chivo Black"/>
            </a:endParaRPr>
          </a:p>
        </p:txBody>
      </p:sp>
      <p:sp>
        <p:nvSpPr>
          <p:cNvPr id="5" name="Google Shape;376;p34">
            <a:extLst>
              <a:ext uri="{FF2B5EF4-FFF2-40B4-BE49-F238E27FC236}">
                <a16:creationId xmlns:a16="http://schemas.microsoft.com/office/drawing/2014/main" xmlns="" id="{1168C592-5AE1-FA02-892F-3E4FE65157FD}"/>
              </a:ext>
            </a:extLst>
          </p:cNvPr>
          <p:cNvSpPr/>
          <p:nvPr/>
        </p:nvSpPr>
        <p:spPr>
          <a:xfrm>
            <a:off x="1091680" y="118364"/>
            <a:ext cx="3788229" cy="546929"/>
          </a:xfrm>
          <a:prstGeom prst="rect">
            <a:avLst/>
          </a:prstGeom>
          <a:solidFill>
            <a:schemeClr val="bg1"/>
          </a:solidFill>
        </p:spPr>
        <p:txBody>
          <a:bodyPr numCol="1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Be The Champion</a:t>
            </a:r>
          </a:p>
          <a:p>
            <a:pPr lvl="0" algn="ctr"/>
            <a:r>
              <a:rPr lang="en-US" sz="2400" b="1" i="0" u="sng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>
                    <a:lumMod val="75000"/>
                  </a:schemeClr>
                </a:solidFill>
                <a:latin typeface="Archivo Black"/>
              </a:rPr>
              <a:t>With Col</a:t>
            </a:r>
            <a:r>
              <a:rPr lang="en-US" sz="2400" b="1" u="sng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>
                    <a:lumMod val="75000"/>
                  </a:schemeClr>
                </a:solidFill>
                <a:latin typeface="Archivo Black"/>
              </a:rPr>
              <a:t>laboration</a:t>
            </a:r>
            <a:endParaRPr sz="2400" b="1" i="0" u="sng" dirty="0"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>
                  <a:lumMod val="75000"/>
                </a:schemeClr>
              </a:solidFill>
              <a:latin typeface="Archivo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21BDA95-C396-4BAA-1CEB-E3C0F2A7F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72"/>
          <a:stretch>
            <a:fillRect/>
          </a:stretch>
        </p:blipFill>
        <p:spPr>
          <a:xfrm>
            <a:off x="14047" y="3935812"/>
            <a:ext cx="3916199" cy="2944026"/>
          </a:xfrm>
          <a:prstGeom prst="rect">
            <a:avLst/>
          </a:prstGeom>
        </p:spPr>
      </p:pic>
      <p:pic>
        <p:nvPicPr>
          <p:cNvPr id="6" name="Picture 5" descr="logo jasa tirta 2">
            <a:extLst>
              <a:ext uri="{FF2B5EF4-FFF2-40B4-BE49-F238E27FC236}">
                <a16:creationId xmlns:a16="http://schemas.microsoft.com/office/drawing/2014/main" xmlns="" id="{1D3A2D78-9697-BC0F-110D-C0BDA2326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7" y="111519"/>
            <a:ext cx="1363953" cy="5161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D40B6BB-6561-30BF-FC49-10BAEF2FD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sp>
        <p:nvSpPr>
          <p:cNvPr id="61" name="Google Shape;131;p18">
            <a:extLst>
              <a:ext uri="{FF2B5EF4-FFF2-40B4-BE49-F238E27FC236}">
                <a16:creationId xmlns:a16="http://schemas.microsoft.com/office/drawing/2014/main" xmlns="" id="{D7A70B4E-96B1-EAF5-4503-BABB5DCE7186}"/>
              </a:ext>
            </a:extLst>
          </p:cNvPr>
          <p:cNvSpPr/>
          <p:nvPr/>
        </p:nvSpPr>
        <p:spPr>
          <a:xfrm>
            <a:off x="1652005" y="4001335"/>
            <a:ext cx="40901" cy="40892"/>
          </a:xfrm>
          <a:custGeom>
            <a:avLst/>
            <a:gdLst/>
            <a:ahLst/>
            <a:cxnLst/>
            <a:rect l="l" t="t" r="r" b="b"/>
            <a:pathLst>
              <a:path w="2585" h="2584" extrusionOk="0">
                <a:moveTo>
                  <a:pt x="1300" y="1"/>
                </a:moveTo>
                <a:cubicBezTo>
                  <a:pt x="587" y="1"/>
                  <a:pt x="1" y="573"/>
                  <a:pt x="1" y="1285"/>
                </a:cubicBezTo>
                <a:cubicBezTo>
                  <a:pt x="1" y="1997"/>
                  <a:pt x="587" y="2583"/>
                  <a:pt x="1300" y="2583"/>
                </a:cubicBezTo>
                <a:cubicBezTo>
                  <a:pt x="2012" y="2583"/>
                  <a:pt x="2585" y="1997"/>
                  <a:pt x="2585" y="1285"/>
                </a:cubicBezTo>
                <a:cubicBezTo>
                  <a:pt x="2585" y="573"/>
                  <a:pt x="2012" y="1"/>
                  <a:pt x="1300" y="1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2" name="Google Shape;132;p18">
            <a:extLst>
              <a:ext uri="{FF2B5EF4-FFF2-40B4-BE49-F238E27FC236}">
                <a16:creationId xmlns:a16="http://schemas.microsoft.com/office/drawing/2014/main" xmlns="" id="{90EB2F17-3778-B478-F90C-299A3918F1CD}"/>
              </a:ext>
            </a:extLst>
          </p:cNvPr>
          <p:cNvSpPr/>
          <p:nvPr/>
        </p:nvSpPr>
        <p:spPr>
          <a:xfrm>
            <a:off x="1652005" y="1751605"/>
            <a:ext cx="40901" cy="40876"/>
          </a:xfrm>
          <a:custGeom>
            <a:avLst/>
            <a:gdLst/>
            <a:ahLst/>
            <a:cxnLst/>
            <a:rect l="l" t="t" r="r" b="b"/>
            <a:pathLst>
              <a:path w="2585" h="2583" extrusionOk="0">
                <a:moveTo>
                  <a:pt x="1300" y="0"/>
                </a:moveTo>
                <a:cubicBezTo>
                  <a:pt x="587" y="0"/>
                  <a:pt x="1" y="586"/>
                  <a:pt x="1" y="1298"/>
                </a:cubicBezTo>
                <a:cubicBezTo>
                  <a:pt x="1" y="2011"/>
                  <a:pt x="587" y="2583"/>
                  <a:pt x="1300" y="2583"/>
                </a:cubicBezTo>
                <a:cubicBezTo>
                  <a:pt x="2012" y="2583"/>
                  <a:pt x="2585" y="2011"/>
                  <a:pt x="2585" y="1298"/>
                </a:cubicBezTo>
                <a:cubicBezTo>
                  <a:pt x="2585" y="586"/>
                  <a:pt x="2012" y="0"/>
                  <a:pt x="1300" y="0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Google Shape;138;p18">
            <a:extLst>
              <a:ext uri="{FF2B5EF4-FFF2-40B4-BE49-F238E27FC236}">
                <a16:creationId xmlns:a16="http://schemas.microsoft.com/office/drawing/2014/main" xmlns="" id="{09DA1391-BCFF-E153-8B27-13C2F97C5202}"/>
              </a:ext>
            </a:extLst>
          </p:cNvPr>
          <p:cNvSpPr txBox="1"/>
          <p:nvPr/>
        </p:nvSpPr>
        <p:spPr>
          <a:xfrm>
            <a:off x="6981825" y="2884016"/>
            <a:ext cx="5290909" cy="3839331"/>
          </a:xfrm>
          <a:prstGeom prst="vertic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PIC masing-masing </a:t>
            </a:r>
            <a:r>
              <a:rPr lang="en-US" sz="1200" dirty="0" err="1"/>
              <a:t>tim</a:t>
            </a:r>
            <a:r>
              <a:rPr lang="en-US" sz="1200" dirty="0"/>
              <a:t> </a:t>
            </a:r>
            <a:r>
              <a:rPr lang="en-US" sz="1200" dirty="0" err="1"/>
              <a:t>menyampaikan</a:t>
            </a:r>
            <a:r>
              <a:rPr lang="en-US" sz="1200" dirty="0"/>
              <a:t> daftar </a:t>
            </a:r>
            <a:r>
              <a:rPr lang="en-US" sz="1200" dirty="0" err="1"/>
              <a:t>pemain</a:t>
            </a:r>
            <a:r>
              <a:rPr lang="en-US" sz="1200" dirty="0"/>
              <a:t> (11 Agustus 2025) dan lineup 15 </a:t>
            </a:r>
            <a:r>
              <a:rPr lang="en-US" sz="1200" dirty="0" err="1"/>
              <a:t>menit</a:t>
            </a:r>
            <a:r>
              <a:rPr lang="en-US" sz="1200" dirty="0"/>
              <a:t> </a:t>
            </a:r>
            <a:r>
              <a:rPr lang="en-US" sz="1200" dirty="0" err="1"/>
              <a:t>sebelum</a:t>
            </a:r>
            <a:r>
              <a:rPr lang="en-US" sz="1200" dirty="0"/>
              <a:t> </a:t>
            </a:r>
            <a:r>
              <a:rPr lang="en-US" sz="1200" dirty="0" err="1"/>
              <a:t>pertandingan</a:t>
            </a:r>
            <a:r>
              <a:rPr lang="en-US" sz="1200" dirty="0"/>
              <a:t> (form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disampaikan</a:t>
            </a:r>
            <a:r>
              <a:rPr lang="en-US" sz="1200" dirty="0"/>
              <a:t> </a:t>
            </a:r>
            <a:r>
              <a:rPr lang="en-US" sz="1200" dirty="0" err="1"/>
              <a:t>panitia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lanjut</a:t>
            </a:r>
            <a:r>
              <a:rPr lang="en-US" sz="1200" dirty="0"/>
              <a:t>).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pemain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1 </a:t>
            </a:r>
            <a:r>
              <a:rPr lang="en-US" sz="1200" dirty="0" err="1"/>
              <a:t>tim</a:t>
            </a:r>
            <a:r>
              <a:rPr lang="en-US" sz="1200" dirty="0"/>
              <a:t> max 20 orang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/>
              <a:t>Selain yang </a:t>
            </a:r>
            <a:r>
              <a:rPr lang="en-US" sz="1200" dirty="0" err="1"/>
              <a:t>disebutkan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diikutsertakan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kegiatan</a:t>
            </a:r>
            <a:r>
              <a:rPr lang="en-US" sz="1200" dirty="0"/>
              <a:t> (</a:t>
            </a:r>
            <a:r>
              <a:rPr lang="en-US" sz="1200" dirty="0" err="1"/>
              <a:t>Sesuai</a:t>
            </a:r>
            <a:r>
              <a:rPr lang="en-US" sz="1200" dirty="0"/>
              <a:t> Keputusan </a:t>
            </a:r>
            <a:r>
              <a:rPr lang="en-US" sz="1200" dirty="0" err="1"/>
              <a:t>Panitia</a:t>
            </a:r>
            <a:r>
              <a:rPr lang="en-US" sz="1200" dirty="0"/>
              <a:t> )</a:t>
            </a:r>
          </a:p>
        </p:txBody>
      </p:sp>
      <p:sp>
        <p:nvSpPr>
          <p:cNvPr id="181" name="Google Shape;412;p38">
            <a:extLst>
              <a:ext uri="{FF2B5EF4-FFF2-40B4-BE49-F238E27FC236}">
                <a16:creationId xmlns:a16="http://schemas.microsoft.com/office/drawing/2014/main" xmlns="" id="{B8F00E8D-D4DC-72C8-3ADA-37DA92E2CDA6}"/>
              </a:ext>
            </a:extLst>
          </p:cNvPr>
          <p:cNvSpPr txBox="1">
            <a:spLocks/>
          </p:cNvSpPr>
          <p:nvPr/>
        </p:nvSpPr>
        <p:spPr>
          <a:xfrm>
            <a:off x="3130614" y="80755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RULE OF THE GAME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753B9B3-80F6-C67E-18EB-E92804A2FB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784" y="134653"/>
            <a:ext cx="1391192" cy="60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29D4CD8-45A5-C22E-A93D-33890C75B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704291" y="29921"/>
            <a:ext cx="1606661" cy="766724"/>
          </a:xfrm>
          <a:prstGeom prst="rect">
            <a:avLst/>
          </a:prstGeom>
        </p:spPr>
      </p:pic>
      <p:sp>
        <p:nvSpPr>
          <p:cNvPr id="65" name="Google Shape;135;p18">
            <a:extLst>
              <a:ext uri="{FF2B5EF4-FFF2-40B4-BE49-F238E27FC236}">
                <a16:creationId xmlns:a16="http://schemas.microsoft.com/office/drawing/2014/main" xmlns="" id="{6233AEA8-EFDA-CE0E-943F-838A4570A7BA}"/>
              </a:ext>
            </a:extLst>
          </p:cNvPr>
          <p:cNvSpPr txBox="1"/>
          <p:nvPr/>
        </p:nvSpPr>
        <p:spPr>
          <a:xfrm>
            <a:off x="7348669" y="940748"/>
            <a:ext cx="4342124" cy="1744012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Peserta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yang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dapat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mengikuti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kegiatan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sesuai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ketentuan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umum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pelaksanaan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pertandingan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perebutan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medali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HUT PJT II ke-58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55ED9C9-071B-E434-3689-55D32F0363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43" flipH="1">
            <a:off x="8197829" y="2592541"/>
            <a:ext cx="1372692" cy="1372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1121EFA-E870-9010-D467-66C1B092FD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1" y="874526"/>
            <a:ext cx="1351187" cy="1351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AD5A06-E08F-ADF3-7747-2D5ED5D32A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" y="676813"/>
            <a:ext cx="1149830" cy="1415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91F51F6-5024-EAD4-129E-2F4848DEB5F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71" y="2302054"/>
            <a:ext cx="1406490" cy="14064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5B402CC-A875-8E65-2934-BDCAFC8335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98" y="759601"/>
            <a:ext cx="1300802" cy="13008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C2C33C6-FF36-EBE0-316C-41FCFD2B57F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" y="2225713"/>
            <a:ext cx="1240299" cy="13819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123D665-59E3-705D-E93F-C2EAB4DF55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94" y="2302054"/>
            <a:ext cx="1096322" cy="13434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D7BF0B0-01FF-50D1-ED0D-E58DFF3CE88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" b="11673"/>
          <a:stretch>
            <a:fillRect/>
          </a:stretch>
        </p:blipFill>
        <p:spPr>
          <a:xfrm>
            <a:off x="4116009" y="759601"/>
            <a:ext cx="3141167" cy="23360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F5EBB73C-C76F-2E2B-8264-7ABB04C7A82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" b="13959"/>
          <a:stretch>
            <a:fillRect/>
          </a:stretch>
        </p:blipFill>
        <p:spPr>
          <a:xfrm>
            <a:off x="4116007" y="4903734"/>
            <a:ext cx="3141167" cy="19542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9038109E-E487-C940-7265-E19D89706A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" r="9656" b="28118"/>
          <a:stretch>
            <a:fillRect/>
          </a:stretch>
        </p:blipFill>
        <p:spPr>
          <a:xfrm>
            <a:off x="4116008" y="3098944"/>
            <a:ext cx="3141167" cy="180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2EACE2C-F0BB-4B26-BDA0-E1B66FC049A7}"/>
              </a:ext>
            </a:extLst>
          </p:cNvPr>
          <p:cNvSpPr txBox="1"/>
          <p:nvPr/>
        </p:nvSpPr>
        <p:spPr>
          <a:xfrm>
            <a:off x="250024" y="575320"/>
            <a:ext cx="57119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 pitchFamily="34" charset="0"/>
              </a:rPr>
              <a:t> UMUM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C23F4CB-9AC5-C3AA-462B-C4BF43F294E6}"/>
              </a:ext>
            </a:extLst>
          </p:cNvPr>
          <p:cNvSpPr txBox="1"/>
          <p:nvPr/>
        </p:nvSpPr>
        <p:spPr>
          <a:xfrm>
            <a:off x="219508" y="806152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</a:rPr>
              <a:t>A </a:t>
            </a:r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</a:rPr>
              <a:t>Peserta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09D9C963-811E-7DEC-B1FF-E30B05587A83}"/>
              </a:ext>
            </a:extLst>
          </p:cNvPr>
          <p:cNvSpPr txBox="1"/>
          <p:nvPr/>
        </p:nvSpPr>
        <p:spPr>
          <a:xfrm>
            <a:off x="258800" y="1377919"/>
            <a:ext cx="11521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mengikuti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kegiatan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adalah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Direksi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Dewan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Pengawas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Organ Dewan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Pengawas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Jasa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II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Pegawai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TKWT (Tenaga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Kerja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Waktu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Tertentu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perusahaan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PT. Jasa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Luhur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Outsourcing 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Kontrak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melalui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RPP/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Kontrak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Harian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Balai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Minimal 1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Tahun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/TPOP) (agar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dilengkapi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penanda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Koperasi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KBR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Istri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aktif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Jasa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II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638" indent="-274638">
              <a:buFont typeface="+mj-lt"/>
              <a:buAutoNum type="arabicPeriod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pembagian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Tim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berikut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274638" indent="-274638">
              <a:buFontTx/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Kantor Pusat + Unit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Diklat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UKK+ UPPML+</a:t>
            </a:r>
            <a:r>
              <a:rPr lang="en-US" altLang="ko-KR" sz="12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Laboratorium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Kantor RPP +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Koperasi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KBR </a:t>
            </a:r>
          </a:p>
          <a:p>
            <a:pPr marL="274638" indent="-274638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Wilayah I + Unit Wilayah VI + Unit Wilayah VII + PT. JTL Kantor Bekasi</a:t>
            </a:r>
          </a:p>
          <a:p>
            <a:pPr marL="274638" indent="-274638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Wilayah II + PT. JTL SPAM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Curug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638" indent="-274638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Wilayah III + Unit Wilayah V + PT. JTL SPAM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Pamanukan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638" indent="-274638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Wilayah IV + PT. JTL SPAM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Biki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Jatiluhur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638" indent="-274638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PLTA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Note: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Outsourcing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diikutsertakan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penempatan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wilayah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kerja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Outsoucing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sebagaimana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poin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5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harus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menunjukan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Kartu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Identitas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merangkap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Istri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boleh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ikut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Karyawati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Jasa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Tirta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unit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kerjanya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Selain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disebutkan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diikutsertakan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kegiatan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74638" indent="-274638">
              <a:buFont typeface="+mj-lt"/>
              <a:buAutoNum type="arabicPeriod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Ketentuan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khusus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masing-masing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cabang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olahraga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diatur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tersendiri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aturan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masing-masing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cabang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olahraga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F59BC9-89B6-A875-FC48-74F03F0C63E5}"/>
              </a:ext>
            </a:extLst>
          </p:cNvPr>
          <p:cNvGrpSpPr/>
          <p:nvPr/>
        </p:nvGrpSpPr>
        <p:grpSpPr>
          <a:xfrm>
            <a:off x="119839" y="553699"/>
            <a:ext cx="199338" cy="461666"/>
            <a:chOff x="6583680" y="2944791"/>
            <a:chExt cx="167980" cy="105557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AFF3481-D004-343E-E63E-E95BB9414004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B27AA9D-291B-7E6D-0A5C-DF1EB19C9B51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  <p:pic>
        <p:nvPicPr>
          <p:cNvPr id="11" name="Picture 10" descr="logo jasa tirta 2">
            <a:extLst>
              <a:ext uri="{FF2B5EF4-FFF2-40B4-BE49-F238E27FC236}">
                <a16:creationId xmlns:a16="http://schemas.microsoft.com/office/drawing/2014/main" xmlns="" id="{775BE550-598A-AA65-B2EA-67CFA4F27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6" y="34687"/>
            <a:ext cx="1028187" cy="389065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A902343-23CD-3CF8-B143-8E25F937B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19840" y="121943"/>
            <a:ext cx="1346652" cy="248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2551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53;p19">
            <a:extLst>
              <a:ext uri="{FF2B5EF4-FFF2-40B4-BE49-F238E27FC236}">
                <a16:creationId xmlns:a16="http://schemas.microsoft.com/office/drawing/2014/main" xmlns="" id="{44879C4F-103B-28E1-B747-88DF1C066A99}"/>
              </a:ext>
            </a:extLst>
          </p:cNvPr>
          <p:cNvGrpSpPr/>
          <p:nvPr/>
        </p:nvGrpSpPr>
        <p:grpSpPr>
          <a:xfrm>
            <a:off x="8977714" y="1325121"/>
            <a:ext cx="2475906" cy="542400"/>
            <a:chOff x="5595685" y="1455232"/>
            <a:chExt cx="2475906" cy="542400"/>
          </a:xfrm>
        </p:grpSpPr>
        <p:sp>
          <p:nvSpPr>
            <p:cNvPr id="108" name="Google Shape;154;p19">
              <a:extLst>
                <a:ext uri="{FF2B5EF4-FFF2-40B4-BE49-F238E27FC236}">
                  <a16:creationId xmlns:a16="http://schemas.microsoft.com/office/drawing/2014/main" xmlns="" id="{7CAED9C6-B99D-E0AF-7C9F-8E43E6B38F7C}"/>
                </a:ext>
              </a:extLst>
            </p:cNvPr>
            <p:cNvSpPr txBox="1"/>
            <p:nvPr/>
          </p:nvSpPr>
          <p:spPr>
            <a:xfrm>
              <a:off x="5595691" y="1455232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Match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09" name="Google Shape;155;p19">
              <a:extLst>
                <a:ext uri="{FF2B5EF4-FFF2-40B4-BE49-F238E27FC236}">
                  <a16:creationId xmlns:a16="http://schemas.microsoft.com/office/drawing/2014/main" xmlns="" id="{C9C81F22-D59A-3BCE-332F-B05FCEED2D07}"/>
                </a:ext>
              </a:extLst>
            </p:cNvPr>
            <p:cNvSpPr txBox="1"/>
            <p:nvPr/>
          </p:nvSpPr>
          <p:spPr>
            <a:xfrm>
              <a:off x="5595685" y="1555432"/>
              <a:ext cx="2475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 Putra dan Tim Putri</a:t>
              </a:r>
            </a:p>
          </p:txBody>
        </p:sp>
      </p:grpSp>
      <p:grpSp>
        <p:nvGrpSpPr>
          <p:cNvPr id="110" name="Google Shape;156;p19">
            <a:extLst>
              <a:ext uri="{FF2B5EF4-FFF2-40B4-BE49-F238E27FC236}">
                <a16:creationId xmlns:a16="http://schemas.microsoft.com/office/drawing/2014/main" xmlns="" id="{276AC1DE-FC94-86F3-E840-F6836FCB24D4}"/>
              </a:ext>
            </a:extLst>
          </p:cNvPr>
          <p:cNvGrpSpPr/>
          <p:nvPr/>
        </p:nvGrpSpPr>
        <p:grpSpPr>
          <a:xfrm>
            <a:off x="7129128" y="4204147"/>
            <a:ext cx="4958097" cy="1591795"/>
            <a:chOff x="5839801" y="2914395"/>
            <a:chExt cx="5967980" cy="1591795"/>
          </a:xfrm>
        </p:grpSpPr>
        <p:sp>
          <p:nvSpPr>
            <p:cNvPr id="111" name="Google Shape;157;p19">
              <a:extLst>
                <a:ext uri="{FF2B5EF4-FFF2-40B4-BE49-F238E27FC236}">
                  <a16:creationId xmlns:a16="http://schemas.microsoft.com/office/drawing/2014/main" xmlns="" id="{F1BDF6C7-4F65-F5FB-7D43-85E92AFF2CC6}"/>
                </a:ext>
              </a:extLst>
            </p:cNvPr>
            <p:cNvSpPr txBox="1"/>
            <p:nvPr/>
          </p:nvSpPr>
          <p:spPr>
            <a:xfrm>
              <a:off x="6098677" y="2914395"/>
              <a:ext cx="2475901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How To Play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" name="Google Shape;158;p19">
              <a:extLst>
                <a:ext uri="{FF2B5EF4-FFF2-40B4-BE49-F238E27FC236}">
                  <a16:creationId xmlns:a16="http://schemas.microsoft.com/office/drawing/2014/main" xmlns="" id="{04668A93-5569-2F45-4A44-29F699D5EF90}"/>
                </a:ext>
              </a:extLst>
            </p:cNvPr>
            <p:cNvSpPr txBox="1"/>
            <p:nvPr/>
          </p:nvSpPr>
          <p:spPr>
            <a:xfrm>
              <a:off x="5839801" y="4063990"/>
              <a:ext cx="596798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Permainan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dimulai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dengan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menentukan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mendapat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bola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pertama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melalui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lemparan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koin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Permainan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dilakukan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2 x 20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menit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dan 2 x 25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menit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untuk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final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dengan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waktu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istirahat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3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menit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antar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babak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Setiap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diperkenankan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meminta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maksimal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1 kali time out = 1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menit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(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melalui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kapten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dengan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memberikan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sinyal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kepada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wasit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saat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bola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mati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200" kern="1400" dirty="0">
                  <a:solidFill>
                    <a:srgbClr val="000000"/>
                  </a:solidFill>
                  <a:latin typeface="Arial Unicode MS"/>
                  <a:cs typeface="Arial Unicode MS"/>
                </a:rPr>
                <a:t>Denda Kartu </a:t>
              </a:r>
              <a:r>
                <a:rPr lang="en-US" sz="1200" kern="1400" dirty="0" err="1">
                  <a:solidFill>
                    <a:srgbClr val="000000"/>
                  </a:solidFill>
                  <a:latin typeface="Arial Unicode MS"/>
                  <a:cs typeface="Arial Unicode MS"/>
                </a:rPr>
                <a:t>kuning</a:t>
              </a:r>
              <a:r>
                <a:rPr lang="en-US" sz="1200" kern="1400" dirty="0">
                  <a:solidFill>
                    <a:srgbClr val="000000"/>
                  </a:solidFill>
                  <a:latin typeface="Arial Unicode MS"/>
                  <a:cs typeface="Arial Unicode MS"/>
                </a:rPr>
                <a:t> Rp.25.000 dan Kartu Merah Rp.50.000, Supporter </a:t>
              </a:r>
              <a:r>
                <a:rPr lang="en-US" sz="1200" kern="1400" dirty="0" err="1">
                  <a:solidFill>
                    <a:srgbClr val="000000"/>
                  </a:solidFill>
                  <a:latin typeface="Arial Unicode MS"/>
                  <a:cs typeface="Arial Unicode MS"/>
                </a:rPr>
                <a:t>rusuh</a:t>
              </a:r>
              <a:r>
                <a:rPr lang="en-US" sz="1200" kern="1400" dirty="0">
                  <a:solidFill>
                    <a:srgbClr val="000000"/>
                  </a:solidFill>
                  <a:latin typeface="Arial Unicode MS"/>
                  <a:cs typeface="Arial Unicode MS"/>
                </a:rPr>
                <a:t> Rp.100.000</a:t>
              </a:r>
              <a:endParaRPr lang="en-US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Sistem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pertandingan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Knock Out (KO) / system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gugur</a:t>
              </a:r>
              <a:endParaRPr lang="en-US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Ketentuan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lain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mengikuti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peraturan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futsal yang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berlaku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dan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sesuai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instruksi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wasit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di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lapangan</a:t>
              </a:r>
              <a:endParaRPr lang="en-US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" name="Google Shape;159;p19">
            <a:extLst>
              <a:ext uri="{FF2B5EF4-FFF2-40B4-BE49-F238E27FC236}">
                <a16:creationId xmlns:a16="http://schemas.microsoft.com/office/drawing/2014/main" xmlns="" id="{81320DAB-136B-DAE6-55E0-43A96678D7FE}"/>
              </a:ext>
            </a:extLst>
          </p:cNvPr>
          <p:cNvGrpSpPr/>
          <p:nvPr/>
        </p:nvGrpSpPr>
        <p:grpSpPr>
          <a:xfrm>
            <a:off x="8153917" y="2099947"/>
            <a:ext cx="4314070" cy="1439832"/>
            <a:chOff x="5704068" y="1899681"/>
            <a:chExt cx="2862582" cy="994162"/>
          </a:xfrm>
        </p:grpSpPr>
        <p:sp>
          <p:nvSpPr>
            <p:cNvPr id="114" name="Google Shape;160;p19">
              <a:extLst>
                <a:ext uri="{FF2B5EF4-FFF2-40B4-BE49-F238E27FC236}">
                  <a16:creationId xmlns:a16="http://schemas.microsoft.com/office/drawing/2014/main" xmlns="" id="{02794A6B-5C93-1B41-6AA9-8E466BF5D09F}"/>
                </a:ext>
              </a:extLst>
            </p:cNvPr>
            <p:cNvSpPr txBox="1"/>
            <p:nvPr/>
          </p:nvSpPr>
          <p:spPr>
            <a:xfrm>
              <a:off x="5704068" y="1899681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Player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5" name="Google Shape;161;p19">
              <a:extLst>
                <a:ext uri="{FF2B5EF4-FFF2-40B4-BE49-F238E27FC236}">
                  <a16:creationId xmlns:a16="http://schemas.microsoft.com/office/drawing/2014/main" xmlns="" id="{6894FE92-81A6-5914-4475-14F358F401CA}"/>
                </a:ext>
              </a:extLst>
            </p:cNvPr>
            <p:cNvSpPr txBox="1"/>
            <p:nvPr/>
          </p:nvSpPr>
          <p:spPr>
            <a:xfrm>
              <a:off x="5704068" y="2451643"/>
              <a:ext cx="2862582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terdiri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dari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5 orang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pemain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dengan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rincian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:</a:t>
              </a:r>
            </a:p>
            <a:p>
              <a:pPr marL="228600" indent="-228600">
                <a:buClr>
                  <a:srgbClr val="000000"/>
                </a:buClr>
                <a:buFont typeface="Arial"/>
                <a:buAutoNum type="alphaLcPeriod"/>
              </a:pPr>
              <a:r>
                <a:rPr lang="en-US" sz="12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Futsal Putra</a:t>
              </a:r>
            </a:p>
            <a:p>
              <a:pPr>
                <a:buClr>
                  <a:srgbClr val="000000"/>
                </a:buClr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 </a:t>
              </a:r>
              <a:r>
                <a:rPr lang="en-US" sz="1200" i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line up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terdiri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dari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3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karyawan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dan 2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outsorching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228600" indent="-228600">
                <a:buClr>
                  <a:srgbClr val="000000"/>
                </a:buClr>
                <a:buAutoNum type="alphaLcPeriod" startAt="2"/>
              </a:pPr>
              <a:r>
                <a:rPr lang="en-US" sz="12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Futsal Putri</a:t>
              </a:r>
            </a:p>
            <a:p>
              <a:pPr>
                <a:buClr>
                  <a:srgbClr val="000000"/>
                </a:buClr>
              </a:pPr>
              <a:r>
                <a:rPr lang="en-US" sz="12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    </a:t>
              </a:r>
              <a:r>
                <a:rPr lang="en-US" sz="1200" i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line up </a:t>
              </a:r>
              <a:r>
                <a:rPr lang="en-US" sz="1200" i="1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terdiri</a:t>
              </a:r>
              <a:r>
                <a:rPr lang="en-US" sz="1200" i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i="1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dari</a:t>
              </a:r>
              <a:r>
                <a:rPr lang="en-US" sz="1200" i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lang="en-US" sz="12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344488" indent="-176213"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Karyawati</a:t>
              </a:r>
              <a:endParaRPr lang="en-US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344488" indent="-176213"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 Darma Wanita (minimal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boleh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lebih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  <a:p>
              <a:pPr marL="344488" indent="-176213"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Outsourching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(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maksimal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boleh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kurang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boleh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juga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kosong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</p:txBody>
        </p:sp>
      </p:grpSp>
      <p:sp>
        <p:nvSpPr>
          <p:cNvPr id="116" name="Google Shape;162;p19">
            <a:extLst>
              <a:ext uri="{FF2B5EF4-FFF2-40B4-BE49-F238E27FC236}">
                <a16:creationId xmlns:a16="http://schemas.microsoft.com/office/drawing/2014/main" xmlns="" id="{F3290FBB-CF3A-7BA9-FB0A-49D419057017}"/>
              </a:ext>
            </a:extLst>
          </p:cNvPr>
          <p:cNvSpPr/>
          <p:nvPr/>
        </p:nvSpPr>
        <p:spPr>
          <a:xfrm>
            <a:off x="7881874" y="1216188"/>
            <a:ext cx="792900" cy="792900"/>
          </a:xfrm>
          <a:prstGeom prst="ellipse">
            <a:avLst/>
          </a:prstGeom>
          <a:solidFill>
            <a:srgbClr val="49B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" name="Google Shape;163;p19">
            <a:extLst>
              <a:ext uri="{FF2B5EF4-FFF2-40B4-BE49-F238E27FC236}">
                <a16:creationId xmlns:a16="http://schemas.microsoft.com/office/drawing/2014/main" xmlns="" id="{20252BAA-5B60-7950-7C47-F41B9BF5BF16}"/>
              </a:ext>
            </a:extLst>
          </p:cNvPr>
          <p:cNvSpPr/>
          <p:nvPr/>
        </p:nvSpPr>
        <p:spPr>
          <a:xfrm>
            <a:off x="7413779" y="2089684"/>
            <a:ext cx="637801" cy="640434"/>
          </a:xfrm>
          <a:prstGeom prst="ellipse">
            <a:avLst/>
          </a:prstGeom>
          <a:solidFill>
            <a:srgbClr val="F9D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8" name="Google Shape;164;p19">
            <a:extLst>
              <a:ext uri="{FF2B5EF4-FFF2-40B4-BE49-F238E27FC236}">
                <a16:creationId xmlns:a16="http://schemas.microsoft.com/office/drawing/2014/main" xmlns="" id="{C1072388-28AC-88FF-7C97-354B2A9FA5CC}"/>
              </a:ext>
            </a:extLst>
          </p:cNvPr>
          <p:cNvSpPr/>
          <p:nvPr/>
        </p:nvSpPr>
        <p:spPr>
          <a:xfrm>
            <a:off x="6482441" y="3611647"/>
            <a:ext cx="792900" cy="7929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19" name="Google Shape;165;p19">
            <a:extLst>
              <a:ext uri="{FF2B5EF4-FFF2-40B4-BE49-F238E27FC236}">
                <a16:creationId xmlns:a16="http://schemas.microsoft.com/office/drawing/2014/main" xmlns="" id="{6BD69EB8-D5D4-435C-A222-F3807B0C88B0}"/>
              </a:ext>
            </a:extLst>
          </p:cNvPr>
          <p:cNvCxnSpPr>
            <a:cxnSpLocks/>
            <a:stCxn id="116" idx="2"/>
          </p:cNvCxnSpPr>
          <p:nvPr/>
        </p:nvCxnSpPr>
        <p:spPr>
          <a:xfrm rot="10800000">
            <a:off x="5715136" y="1168612"/>
            <a:ext cx="2166738" cy="44402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49BA49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" name="Google Shape;166;p19">
            <a:extLst>
              <a:ext uri="{FF2B5EF4-FFF2-40B4-BE49-F238E27FC236}">
                <a16:creationId xmlns:a16="http://schemas.microsoft.com/office/drawing/2014/main" xmlns="" id="{FBC6CA8B-C7CE-6EAC-DE92-C74E9C2732A6}"/>
              </a:ext>
            </a:extLst>
          </p:cNvPr>
          <p:cNvCxnSpPr>
            <a:cxnSpLocks/>
            <a:stCxn id="117" idx="2"/>
          </p:cNvCxnSpPr>
          <p:nvPr/>
        </p:nvCxnSpPr>
        <p:spPr>
          <a:xfrm rot="10800000">
            <a:off x="5696941" y="1864677"/>
            <a:ext cx="1716839" cy="545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9D93D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" name="Google Shape;222;p19">
            <a:extLst>
              <a:ext uri="{FF2B5EF4-FFF2-40B4-BE49-F238E27FC236}">
                <a16:creationId xmlns:a16="http://schemas.microsoft.com/office/drawing/2014/main" xmlns="" id="{A500F794-D6AC-00D7-12D6-4EE58D2B60F3}"/>
              </a:ext>
            </a:extLst>
          </p:cNvPr>
          <p:cNvCxnSpPr>
            <a:cxnSpLocks/>
          </p:cNvCxnSpPr>
          <p:nvPr/>
        </p:nvCxnSpPr>
        <p:spPr>
          <a:xfrm rot="5400000">
            <a:off x="5573634" y="4742948"/>
            <a:ext cx="1563271" cy="88647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128" name="Google Shape;153;p19">
            <a:extLst>
              <a:ext uri="{FF2B5EF4-FFF2-40B4-BE49-F238E27FC236}">
                <a16:creationId xmlns:a16="http://schemas.microsoft.com/office/drawing/2014/main" xmlns="" id="{527EDFDD-DEE8-7C71-9FE6-41950BD2D715}"/>
              </a:ext>
            </a:extLst>
          </p:cNvPr>
          <p:cNvGrpSpPr/>
          <p:nvPr/>
        </p:nvGrpSpPr>
        <p:grpSpPr>
          <a:xfrm>
            <a:off x="309132" y="4803082"/>
            <a:ext cx="2564259" cy="891102"/>
            <a:chOff x="5083698" y="1624028"/>
            <a:chExt cx="2564259" cy="891102"/>
          </a:xfrm>
        </p:grpSpPr>
        <p:sp>
          <p:nvSpPr>
            <p:cNvPr id="1129" name="Google Shape;154;p19">
              <a:extLst>
                <a:ext uri="{FF2B5EF4-FFF2-40B4-BE49-F238E27FC236}">
                  <a16:creationId xmlns:a16="http://schemas.microsoft.com/office/drawing/2014/main" xmlns="" id="{A0C4D37D-CC02-DC3F-F3A7-881715742CE9}"/>
                </a:ext>
              </a:extLst>
            </p:cNvPr>
            <p:cNvSpPr txBox="1"/>
            <p:nvPr/>
          </p:nvSpPr>
          <p:spPr>
            <a:xfrm>
              <a:off x="5172057" y="1624028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Scoring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30" name="Google Shape;155;p19">
              <a:extLst>
                <a:ext uri="{FF2B5EF4-FFF2-40B4-BE49-F238E27FC236}">
                  <a16:creationId xmlns:a16="http://schemas.microsoft.com/office/drawing/2014/main" xmlns="" id="{924D2AE7-62F4-5A00-9636-B418FB8310DB}"/>
                </a:ext>
              </a:extLst>
            </p:cNvPr>
            <p:cNvSpPr txBox="1"/>
            <p:nvPr/>
          </p:nvSpPr>
          <p:spPr>
            <a:xfrm>
              <a:off x="5083698" y="1907613"/>
              <a:ext cx="2549111" cy="607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Apabila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terjadi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hasil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seri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/draw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maka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akan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langsung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dilakukan</a:t>
              </a:r>
              <a:endParaRPr lang="en-US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adu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penalty</a:t>
              </a:r>
            </a:p>
          </p:txBody>
        </p:sp>
      </p:grpSp>
      <p:sp>
        <p:nvSpPr>
          <p:cNvPr id="1131" name="Google Shape;162;p19">
            <a:extLst>
              <a:ext uri="{FF2B5EF4-FFF2-40B4-BE49-F238E27FC236}">
                <a16:creationId xmlns:a16="http://schemas.microsoft.com/office/drawing/2014/main" xmlns="" id="{22B2B1F4-5730-6E9B-6788-A138F4648136}"/>
              </a:ext>
            </a:extLst>
          </p:cNvPr>
          <p:cNvSpPr/>
          <p:nvPr/>
        </p:nvSpPr>
        <p:spPr>
          <a:xfrm>
            <a:off x="3046998" y="4844022"/>
            <a:ext cx="792900" cy="7929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31" name="Google Shape;166;p19">
            <a:extLst>
              <a:ext uri="{FF2B5EF4-FFF2-40B4-BE49-F238E27FC236}">
                <a16:creationId xmlns:a16="http://schemas.microsoft.com/office/drawing/2014/main" xmlns="" id="{77E1A9FF-F586-14AB-46DE-991CA9D50847}"/>
              </a:ext>
            </a:extLst>
          </p:cNvPr>
          <p:cNvCxnSpPr>
            <a:cxnSpLocks/>
          </p:cNvCxnSpPr>
          <p:nvPr/>
        </p:nvCxnSpPr>
        <p:spPr>
          <a:xfrm rot="10800000">
            <a:off x="3556747" y="5142557"/>
            <a:ext cx="712543" cy="50122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35" name="Google Shape;159;p19">
            <a:extLst>
              <a:ext uri="{FF2B5EF4-FFF2-40B4-BE49-F238E27FC236}">
                <a16:creationId xmlns:a16="http://schemas.microsoft.com/office/drawing/2014/main" xmlns="" id="{52B1D800-53E0-0B7A-5C7C-A867DB9DC395}"/>
              </a:ext>
            </a:extLst>
          </p:cNvPr>
          <p:cNvGrpSpPr/>
          <p:nvPr/>
        </p:nvGrpSpPr>
        <p:grpSpPr>
          <a:xfrm>
            <a:off x="107934" y="1945744"/>
            <a:ext cx="2901986" cy="805516"/>
            <a:chOff x="5744995" y="2585777"/>
            <a:chExt cx="2901986" cy="805516"/>
          </a:xfrm>
        </p:grpSpPr>
        <p:sp>
          <p:nvSpPr>
            <p:cNvPr id="1336" name="Google Shape;160;p19">
              <a:extLst>
                <a:ext uri="{FF2B5EF4-FFF2-40B4-BE49-F238E27FC236}">
                  <a16:creationId xmlns:a16="http://schemas.microsoft.com/office/drawing/2014/main" xmlns="" id="{C037D7EF-E85F-3D9C-04DF-3822A60A1A25}"/>
                </a:ext>
              </a:extLst>
            </p:cNvPr>
            <p:cNvSpPr txBox="1"/>
            <p:nvPr/>
          </p:nvSpPr>
          <p:spPr>
            <a:xfrm>
              <a:off x="5744995" y="2585777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Achievment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37" name="Google Shape;161;p19">
              <a:extLst>
                <a:ext uri="{FF2B5EF4-FFF2-40B4-BE49-F238E27FC236}">
                  <a16:creationId xmlns:a16="http://schemas.microsoft.com/office/drawing/2014/main" xmlns="" id="{3F346422-E64C-6021-16D4-A83D33973818}"/>
                </a:ext>
              </a:extLst>
            </p:cNvPr>
            <p:cNvSpPr txBox="1"/>
            <p:nvPr/>
          </p:nvSpPr>
          <p:spPr>
            <a:xfrm>
              <a:off x="6130007" y="2949093"/>
              <a:ext cx="2516974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just">
                <a:buClr>
                  <a:srgbClr val="000000"/>
                </a:buClr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Champions:</a:t>
              </a:r>
            </a:p>
            <a:p>
              <a:pPr marL="457200" indent="-228600" algn="just"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Juara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</a:t>
              </a:r>
            </a:p>
            <a:p>
              <a:pPr marL="457200" indent="-228600" algn="just"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Juara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II</a:t>
              </a:r>
            </a:p>
            <a:p>
              <a:pPr marL="457200" indent="-228600" algn="just"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Juara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III</a:t>
              </a:r>
            </a:p>
          </p:txBody>
        </p:sp>
      </p:grpSp>
      <p:sp>
        <p:nvSpPr>
          <p:cNvPr id="1338" name="Google Shape;163;p19">
            <a:extLst>
              <a:ext uri="{FF2B5EF4-FFF2-40B4-BE49-F238E27FC236}">
                <a16:creationId xmlns:a16="http://schemas.microsoft.com/office/drawing/2014/main" xmlns="" id="{35588462-EC90-53F5-D807-AE0CFB6DC04B}"/>
              </a:ext>
            </a:extLst>
          </p:cNvPr>
          <p:cNvSpPr/>
          <p:nvPr/>
        </p:nvSpPr>
        <p:spPr>
          <a:xfrm>
            <a:off x="2950588" y="1919606"/>
            <a:ext cx="792900" cy="7929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39" name="Google Shape;166;p19">
            <a:extLst>
              <a:ext uri="{FF2B5EF4-FFF2-40B4-BE49-F238E27FC236}">
                <a16:creationId xmlns:a16="http://schemas.microsoft.com/office/drawing/2014/main" xmlns="" id="{8CF29263-D550-BE1D-4B4C-6328DD685FDA}"/>
              </a:ext>
            </a:extLst>
          </p:cNvPr>
          <p:cNvCxnSpPr>
            <a:cxnSpLocks/>
            <a:endCxn id="1338" idx="6"/>
          </p:cNvCxnSpPr>
          <p:nvPr/>
        </p:nvCxnSpPr>
        <p:spPr>
          <a:xfrm rot="10800000" flipV="1">
            <a:off x="3743488" y="1883838"/>
            <a:ext cx="566640" cy="43221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3A81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51" name="Google Shape;2254;p41">
            <a:extLst>
              <a:ext uri="{FF2B5EF4-FFF2-40B4-BE49-F238E27FC236}">
                <a16:creationId xmlns:a16="http://schemas.microsoft.com/office/drawing/2014/main" xmlns="" id="{AE7F0B7D-4CE1-1A3A-1754-F68F24EA772A}"/>
              </a:ext>
            </a:extLst>
          </p:cNvPr>
          <p:cNvGrpSpPr/>
          <p:nvPr/>
        </p:nvGrpSpPr>
        <p:grpSpPr>
          <a:xfrm>
            <a:off x="1687646" y="2398394"/>
            <a:ext cx="610965" cy="471917"/>
            <a:chOff x="1914075" y="3325850"/>
            <a:chExt cx="1525125" cy="1178025"/>
          </a:xfrm>
        </p:grpSpPr>
        <p:sp>
          <p:nvSpPr>
            <p:cNvPr id="1352" name="Google Shape;2255;p41">
              <a:extLst>
                <a:ext uri="{FF2B5EF4-FFF2-40B4-BE49-F238E27FC236}">
                  <a16:creationId xmlns:a16="http://schemas.microsoft.com/office/drawing/2014/main" xmlns="" id="{0F1A4406-5566-A020-A36C-54120FA393E4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3" name="Google Shape;2256;p41">
              <a:extLst>
                <a:ext uri="{FF2B5EF4-FFF2-40B4-BE49-F238E27FC236}">
                  <a16:creationId xmlns:a16="http://schemas.microsoft.com/office/drawing/2014/main" xmlns="" id="{9C032682-2116-15D9-6FF2-DF2E2D7EF948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4" name="Google Shape;2257;p41">
              <a:extLst>
                <a:ext uri="{FF2B5EF4-FFF2-40B4-BE49-F238E27FC236}">
                  <a16:creationId xmlns:a16="http://schemas.microsoft.com/office/drawing/2014/main" xmlns="" id="{6D10105C-79CD-5736-0E03-FBF9BC21F85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5" name="Google Shape;2258;p41">
              <a:extLst>
                <a:ext uri="{FF2B5EF4-FFF2-40B4-BE49-F238E27FC236}">
                  <a16:creationId xmlns:a16="http://schemas.microsoft.com/office/drawing/2014/main" xmlns="" id="{8A32A3F6-35EC-6E16-C153-EB91460370E9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6" name="Google Shape;2259;p41">
              <a:extLst>
                <a:ext uri="{FF2B5EF4-FFF2-40B4-BE49-F238E27FC236}">
                  <a16:creationId xmlns:a16="http://schemas.microsoft.com/office/drawing/2014/main" xmlns="" id="{44D00359-CBE7-BD1F-6752-14B4B4117DBA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7" name="Google Shape;2260;p41">
              <a:extLst>
                <a:ext uri="{FF2B5EF4-FFF2-40B4-BE49-F238E27FC236}">
                  <a16:creationId xmlns:a16="http://schemas.microsoft.com/office/drawing/2014/main" xmlns="" id="{F2454EAA-7E48-480F-E016-86FB46B12175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8" name="Google Shape;2261;p41">
              <a:extLst>
                <a:ext uri="{FF2B5EF4-FFF2-40B4-BE49-F238E27FC236}">
                  <a16:creationId xmlns:a16="http://schemas.microsoft.com/office/drawing/2014/main" xmlns="" id="{2F177B39-557C-726F-2345-A35B70AC818A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pic>
        <p:nvPicPr>
          <p:cNvPr id="1375" name="Picture 1374">
            <a:extLst>
              <a:ext uri="{FF2B5EF4-FFF2-40B4-BE49-F238E27FC236}">
                <a16:creationId xmlns:a16="http://schemas.microsoft.com/office/drawing/2014/main" xmlns="" id="{91D5CBF5-52CE-9B49-347C-E6691E04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72" y="915338"/>
            <a:ext cx="2631560" cy="1085134"/>
          </a:xfrm>
          <a:prstGeom prst="rect">
            <a:avLst/>
          </a:prstGeom>
        </p:spPr>
      </p:pic>
      <p:grpSp>
        <p:nvGrpSpPr>
          <p:cNvPr id="1442" name="Google Shape;1078;p30">
            <a:extLst>
              <a:ext uri="{FF2B5EF4-FFF2-40B4-BE49-F238E27FC236}">
                <a16:creationId xmlns:a16="http://schemas.microsoft.com/office/drawing/2014/main" xmlns="" id="{65A72996-6251-872D-261A-4FADC58C3F34}"/>
              </a:ext>
            </a:extLst>
          </p:cNvPr>
          <p:cNvGrpSpPr/>
          <p:nvPr/>
        </p:nvGrpSpPr>
        <p:grpSpPr>
          <a:xfrm>
            <a:off x="3805760" y="1534324"/>
            <a:ext cx="1782957" cy="5237705"/>
            <a:chOff x="3273026" y="1534325"/>
            <a:chExt cx="2857500" cy="2878600"/>
          </a:xfrm>
        </p:grpSpPr>
        <p:sp>
          <p:nvSpPr>
            <p:cNvPr id="1443" name="Google Shape;1079;p30">
              <a:extLst>
                <a:ext uri="{FF2B5EF4-FFF2-40B4-BE49-F238E27FC236}">
                  <a16:creationId xmlns:a16="http://schemas.microsoft.com/office/drawing/2014/main" xmlns="" id="{185CC690-F0C2-C2B2-A5D8-C23E8BFD8722}"/>
                </a:ext>
              </a:extLst>
            </p:cNvPr>
            <p:cNvSpPr/>
            <p:nvPr/>
          </p:nvSpPr>
          <p:spPr>
            <a:xfrm>
              <a:off x="3273026" y="4004325"/>
              <a:ext cx="2857500" cy="4086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1444" name="Google Shape;1080;p30">
              <a:extLst>
                <a:ext uri="{FF2B5EF4-FFF2-40B4-BE49-F238E27FC236}">
                  <a16:creationId xmlns:a16="http://schemas.microsoft.com/office/drawing/2014/main" xmlns="" id="{F2E111FB-24F2-84A3-3958-4EBD4F0A5CCC}"/>
                </a:ext>
              </a:extLst>
            </p:cNvPr>
            <p:cNvGrpSpPr/>
            <p:nvPr/>
          </p:nvGrpSpPr>
          <p:grpSpPr>
            <a:xfrm>
              <a:off x="3336025" y="1534325"/>
              <a:ext cx="2471938" cy="2694401"/>
              <a:chOff x="3336025" y="1326525"/>
              <a:chExt cx="2471938" cy="2694401"/>
            </a:xfrm>
          </p:grpSpPr>
          <p:sp>
            <p:nvSpPr>
              <p:cNvPr id="1445" name="Google Shape;1081;p30">
                <a:extLst>
                  <a:ext uri="{FF2B5EF4-FFF2-40B4-BE49-F238E27FC236}">
                    <a16:creationId xmlns:a16="http://schemas.microsoft.com/office/drawing/2014/main" xmlns="" id="{B3FD5354-F179-5C33-6F83-BD8B76521ECC}"/>
                  </a:ext>
                </a:extLst>
              </p:cNvPr>
              <p:cNvSpPr/>
              <p:nvPr/>
            </p:nvSpPr>
            <p:spPr>
              <a:xfrm>
                <a:off x="3405109" y="3670768"/>
                <a:ext cx="349166" cy="349166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3" y="1"/>
                    </a:moveTo>
                    <a:cubicBezTo>
                      <a:pt x="5280" y="1"/>
                      <a:pt x="4531" y="143"/>
                      <a:pt x="3817" y="429"/>
                    </a:cubicBezTo>
                    <a:cubicBezTo>
                      <a:pt x="2997" y="768"/>
                      <a:pt x="2248" y="1268"/>
                      <a:pt x="1642" y="1927"/>
                    </a:cubicBezTo>
                    <a:cubicBezTo>
                      <a:pt x="626" y="3016"/>
                      <a:pt x="1" y="4478"/>
                      <a:pt x="1" y="6083"/>
                    </a:cubicBezTo>
                    <a:cubicBezTo>
                      <a:pt x="1" y="6190"/>
                      <a:pt x="1" y="6279"/>
                      <a:pt x="19" y="6386"/>
                    </a:cubicBezTo>
                    <a:cubicBezTo>
                      <a:pt x="55" y="7313"/>
                      <a:pt x="322" y="8188"/>
                      <a:pt x="733" y="8954"/>
                    </a:cubicBezTo>
                    <a:cubicBezTo>
                      <a:pt x="1499" y="10399"/>
                      <a:pt x="2837" y="11486"/>
                      <a:pt x="4442" y="11933"/>
                    </a:cubicBezTo>
                    <a:cubicBezTo>
                      <a:pt x="4959" y="12076"/>
                      <a:pt x="5512" y="12164"/>
                      <a:pt x="6083" y="12164"/>
                    </a:cubicBezTo>
                    <a:cubicBezTo>
                      <a:pt x="6493" y="12164"/>
                      <a:pt x="6885" y="12129"/>
                      <a:pt x="7277" y="12040"/>
                    </a:cubicBezTo>
                    <a:cubicBezTo>
                      <a:pt x="8901" y="11719"/>
                      <a:pt x="10292" y="10756"/>
                      <a:pt x="11166" y="9418"/>
                    </a:cubicBezTo>
                    <a:cubicBezTo>
                      <a:pt x="11701" y="8633"/>
                      <a:pt x="12040" y="7705"/>
                      <a:pt x="12147" y="6725"/>
                    </a:cubicBezTo>
                    <a:lnTo>
                      <a:pt x="12147" y="6707"/>
                    </a:ln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8" y="3247"/>
                      <a:pt x="10773" y="2195"/>
                    </a:cubicBezTo>
                    <a:cubicBezTo>
                      <a:pt x="10185" y="1482"/>
                      <a:pt x="9453" y="928"/>
                      <a:pt x="8616" y="536"/>
                    </a:cubicBezTo>
                    <a:cubicBezTo>
                      <a:pt x="7831" y="198"/>
                      <a:pt x="6992" y="1"/>
                      <a:pt x="6083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6" name="Google Shape;1082;p30">
                <a:extLst>
                  <a:ext uri="{FF2B5EF4-FFF2-40B4-BE49-F238E27FC236}">
                    <a16:creationId xmlns:a16="http://schemas.microsoft.com/office/drawing/2014/main" xmlns="" id="{0C9638B3-2A34-51D9-864B-9F457C747ECF}"/>
                  </a:ext>
                </a:extLst>
              </p:cNvPr>
              <p:cNvSpPr/>
              <p:nvPr/>
            </p:nvSpPr>
            <p:spPr>
              <a:xfrm>
                <a:off x="3426118" y="3694849"/>
                <a:ext cx="275946" cy="275429"/>
              </a:xfrm>
              <a:custGeom>
                <a:avLst/>
                <a:gdLst/>
                <a:ahLst/>
                <a:cxnLst/>
                <a:rect l="l" t="t" r="r" b="b"/>
                <a:pathLst>
                  <a:path w="9614" h="9596" extrusionOk="0">
                    <a:moveTo>
                      <a:pt x="4798" y="1"/>
                    </a:moveTo>
                    <a:cubicBezTo>
                      <a:pt x="4174" y="1"/>
                      <a:pt x="3568" y="125"/>
                      <a:pt x="3014" y="339"/>
                    </a:cubicBezTo>
                    <a:cubicBezTo>
                      <a:pt x="2355" y="607"/>
                      <a:pt x="1766" y="999"/>
                      <a:pt x="1302" y="1516"/>
                    </a:cubicBezTo>
                    <a:cubicBezTo>
                      <a:pt x="482" y="2372"/>
                      <a:pt x="1" y="3532"/>
                      <a:pt x="1" y="4798"/>
                    </a:cubicBezTo>
                    <a:lnTo>
                      <a:pt x="1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8" y="8205"/>
                      <a:pt x="2229" y="9061"/>
                      <a:pt x="3496" y="9418"/>
                    </a:cubicBezTo>
                    <a:cubicBezTo>
                      <a:pt x="3906" y="9542"/>
                      <a:pt x="4352" y="9596"/>
                      <a:pt x="4798" y="9596"/>
                    </a:cubicBezTo>
                    <a:cubicBezTo>
                      <a:pt x="5119" y="9596"/>
                      <a:pt x="5440" y="9560"/>
                      <a:pt x="5744" y="9506"/>
                    </a:cubicBezTo>
                    <a:cubicBezTo>
                      <a:pt x="7028" y="9256"/>
                      <a:pt x="8115" y="8490"/>
                      <a:pt x="8811" y="7437"/>
                    </a:cubicBezTo>
                    <a:cubicBezTo>
                      <a:pt x="9239" y="6814"/>
                      <a:pt x="9489" y="6082"/>
                      <a:pt x="9577" y="5297"/>
                    </a:cubicBezTo>
                    <a:cubicBezTo>
                      <a:pt x="9596" y="5137"/>
                      <a:pt x="9613" y="4976"/>
                      <a:pt x="9613" y="4798"/>
                    </a:cubicBezTo>
                    <a:cubicBezTo>
                      <a:pt x="9613" y="3639"/>
                      <a:pt x="9185" y="2569"/>
                      <a:pt x="8507" y="1730"/>
                    </a:cubicBezTo>
                    <a:cubicBezTo>
                      <a:pt x="8044" y="1178"/>
                      <a:pt x="7456" y="731"/>
                      <a:pt x="6795" y="429"/>
                    </a:cubicBezTo>
                    <a:cubicBezTo>
                      <a:pt x="6189" y="143"/>
                      <a:pt x="5511" y="1"/>
                      <a:pt x="4798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7" name="Google Shape;1083;p30">
                <a:extLst>
                  <a:ext uri="{FF2B5EF4-FFF2-40B4-BE49-F238E27FC236}">
                    <a16:creationId xmlns:a16="http://schemas.microsoft.com/office/drawing/2014/main" xmlns="" id="{FAD2D0DD-7F3D-0917-2084-86FA481E8D1C}"/>
                  </a:ext>
                </a:extLst>
              </p:cNvPr>
              <p:cNvSpPr/>
              <p:nvPr/>
            </p:nvSpPr>
            <p:spPr>
              <a:xfrm>
                <a:off x="3611930" y="3881982"/>
                <a:ext cx="39954" cy="7548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4" y="8"/>
                    </a:cubicBezTo>
                    <a:cubicBezTo>
                      <a:pt x="19" y="25"/>
                      <a:pt x="0" y="80"/>
                      <a:pt x="19" y="115"/>
                    </a:cubicBezTo>
                    <a:lnTo>
                      <a:pt x="304" y="615"/>
                    </a:lnTo>
                    <a:lnTo>
                      <a:pt x="821" y="1792"/>
                    </a:lnTo>
                    <a:lnTo>
                      <a:pt x="1231" y="2594"/>
                    </a:lnTo>
                    <a:cubicBezTo>
                      <a:pt x="1249" y="2612"/>
                      <a:pt x="1267" y="2629"/>
                      <a:pt x="1303" y="2629"/>
                    </a:cubicBezTo>
                    <a:cubicBezTo>
                      <a:pt x="1320" y="2629"/>
                      <a:pt x="1320" y="2629"/>
                      <a:pt x="1338" y="2612"/>
                    </a:cubicBezTo>
                    <a:cubicBezTo>
                      <a:pt x="1374" y="2594"/>
                      <a:pt x="1391" y="2558"/>
                      <a:pt x="1374" y="2522"/>
                    </a:cubicBezTo>
                    <a:lnTo>
                      <a:pt x="946" y="1738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0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8" name="Google Shape;1084;p30">
                <a:extLst>
                  <a:ext uri="{FF2B5EF4-FFF2-40B4-BE49-F238E27FC236}">
                    <a16:creationId xmlns:a16="http://schemas.microsoft.com/office/drawing/2014/main" xmlns="" id="{21881091-1F6A-E927-68F6-26F05E6F8D63}"/>
                  </a:ext>
                </a:extLst>
              </p:cNvPr>
              <p:cNvSpPr/>
              <p:nvPr/>
            </p:nvSpPr>
            <p:spPr>
              <a:xfrm>
                <a:off x="3623181" y="3813070"/>
                <a:ext cx="83984" cy="6171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215" extrusionOk="0">
                    <a:moveTo>
                      <a:pt x="2837" y="1"/>
                    </a:moveTo>
                    <a:lnTo>
                      <a:pt x="90" y="72"/>
                    </a:lnTo>
                    <a:cubicBezTo>
                      <a:pt x="36" y="72"/>
                      <a:pt x="0" y="108"/>
                      <a:pt x="0" y="144"/>
                    </a:cubicBezTo>
                    <a:cubicBezTo>
                      <a:pt x="0" y="179"/>
                      <a:pt x="36" y="215"/>
                      <a:pt x="90" y="215"/>
                    </a:cubicBezTo>
                    <a:lnTo>
                      <a:pt x="2837" y="162"/>
                    </a:lnTo>
                    <a:cubicBezTo>
                      <a:pt x="2890" y="162"/>
                      <a:pt x="2925" y="126"/>
                      <a:pt x="2908" y="72"/>
                    </a:cubicBezTo>
                    <a:cubicBezTo>
                      <a:pt x="2908" y="37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9" name="Google Shape;1085;p30">
                <a:extLst>
                  <a:ext uri="{FF2B5EF4-FFF2-40B4-BE49-F238E27FC236}">
                    <a16:creationId xmlns:a16="http://schemas.microsoft.com/office/drawing/2014/main" xmlns="" id="{85268EAD-F8D8-3283-E63D-7D42A41C48F8}"/>
                  </a:ext>
                </a:extLst>
              </p:cNvPr>
              <p:cNvSpPr/>
              <p:nvPr/>
            </p:nvSpPr>
            <p:spPr>
              <a:xfrm>
                <a:off x="3577632" y="3718900"/>
                <a:ext cx="7692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02" extrusionOk="0">
                    <a:moveTo>
                      <a:pt x="196" y="0"/>
                    </a:moveTo>
                    <a:cubicBezTo>
                      <a:pt x="144" y="0"/>
                      <a:pt x="108" y="36"/>
                      <a:pt x="108" y="72"/>
                    </a:cubicBezTo>
                    <a:lnTo>
                      <a:pt x="1" y="2230"/>
                    </a:lnTo>
                    <a:cubicBezTo>
                      <a:pt x="1" y="2266"/>
                      <a:pt x="37" y="2302"/>
                      <a:pt x="72" y="2302"/>
                    </a:cubicBezTo>
                    <a:cubicBezTo>
                      <a:pt x="125" y="2302"/>
                      <a:pt x="144" y="2283"/>
                      <a:pt x="161" y="2230"/>
                    </a:cubicBezTo>
                    <a:lnTo>
                      <a:pt x="268" y="90"/>
                    </a:lnTo>
                    <a:cubicBezTo>
                      <a:pt x="268" y="36"/>
                      <a:pt x="232" y="0"/>
                      <a:pt x="1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0" name="Google Shape;1086;p30">
                <a:extLst>
                  <a:ext uri="{FF2B5EF4-FFF2-40B4-BE49-F238E27FC236}">
                    <a16:creationId xmlns:a16="http://schemas.microsoft.com/office/drawing/2014/main" xmlns="" id="{885DD907-7D6E-871D-7828-574A5435769F}"/>
                  </a:ext>
                </a:extLst>
              </p:cNvPr>
              <p:cNvSpPr/>
              <p:nvPr/>
            </p:nvSpPr>
            <p:spPr>
              <a:xfrm>
                <a:off x="3465525" y="3800297"/>
                <a:ext cx="58381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3" extrusionOk="0">
                    <a:moveTo>
                      <a:pt x="107" y="1"/>
                    </a:moveTo>
                    <a:cubicBezTo>
                      <a:pt x="72" y="1"/>
                      <a:pt x="19" y="18"/>
                      <a:pt x="0" y="53"/>
                    </a:cubicBezTo>
                    <a:cubicBezTo>
                      <a:pt x="0" y="89"/>
                      <a:pt x="19" y="143"/>
                      <a:pt x="54" y="143"/>
                    </a:cubicBezTo>
                    <a:lnTo>
                      <a:pt x="1909" y="803"/>
                    </a:lnTo>
                    <a:lnTo>
                      <a:pt x="1945" y="803"/>
                    </a:lnTo>
                    <a:cubicBezTo>
                      <a:pt x="1981" y="803"/>
                      <a:pt x="1998" y="785"/>
                      <a:pt x="2016" y="750"/>
                    </a:cubicBezTo>
                    <a:cubicBezTo>
                      <a:pt x="2033" y="714"/>
                      <a:pt x="1998" y="660"/>
                      <a:pt x="1962" y="660"/>
                    </a:cubicBez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1" name="Google Shape;1087;p30">
                <a:extLst>
                  <a:ext uri="{FF2B5EF4-FFF2-40B4-BE49-F238E27FC236}">
                    <a16:creationId xmlns:a16="http://schemas.microsoft.com/office/drawing/2014/main" xmlns="" id="{434A37E1-109E-0846-C857-2A0574462299}"/>
                  </a:ext>
                </a:extLst>
              </p:cNvPr>
              <p:cNvSpPr/>
              <p:nvPr/>
            </p:nvSpPr>
            <p:spPr>
              <a:xfrm>
                <a:off x="3501890" y="3881867"/>
                <a:ext cx="45063" cy="6228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70" extrusionOk="0">
                    <a:moveTo>
                      <a:pt x="1484" y="0"/>
                    </a:moveTo>
                    <a:cubicBezTo>
                      <a:pt x="1460" y="0"/>
                      <a:pt x="1437" y="9"/>
                      <a:pt x="1427" y="29"/>
                    </a:cubicBezTo>
                    <a:lnTo>
                      <a:pt x="36" y="2045"/>
                    </a:lnTo>
                    <a:cubicBezTo>
                      <a:pt x="0" y="2081"/>
                      <a:pt x="17" y="2117"/>
                      <a:pt x="53" y="2153"/>
                    </a:cubicBezTo>
                    <a:cubicBezTo>
                      <a:pt x="53" y="2153"/>
                      <a:pt x="72" y="2170"/>
                      <a:pt x="89" y="2170"/>
                    </a:cubicBezTo>
                    <a:cubicBezTo>
                      <a:pt x="124" y="2170"/>
                      <a:pt x="143" y="2153"/>
                      <a:pt x="160" y="2134"/>
                    </a:cubicBezTo>
                    <a:lnTo>
                      <a:pt x="1551" y="119"/>
                    </a:lnTo>
                    <a:cubicBezTo>
                      <a:pt x="1570" y="84"/>
                      <a:pt x="1570" y="48"/>
                      <a:pt x="1534" y="12"/>
                    </a:cubicBezTo>
                    <a:cubicBezTo>
                      <a:pt x="1519" y="5"/>
                      <a:pt x="1501" y="0"/>
                      <a:pt x="14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2" name="Google Shape;1088;p30">
                <a:extLst>
                  <a:ext uri="{FF2B5EF4-FFF2-40B4-BE49-F238E27FC236}">
                    <a16:creationId xmlns:a16="http://schemas.microsoft.com/office/drawing/2014/main" xmlns="" id="{B966AE72-58F4-D0C4-DBB9-AC8999DC810A}"/>
                  </a:ext>
                </a:extLst>
              </p:cNvPr>
              <p:cNvSpPr/>
              <p:nvPr/>
            </p:nvSpPr>
            <p:spPr>
              <a:xfrm>
                <a:off x="3510557" y="3766516"/>
                <a:ext cx="138777" cy="132118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09" y="1"/>
                    </a:moveTo>
                    <a:lnTo>
                      <a:pt x="1" y="1766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5" y="1766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3" name="Google Shape;1089;p30">
                <a:extLst>
                  <a:ext uri="{FF2B5EF4-FFF2-40B4-BE49-F238E27FC236}">
                    <a16:creationId xmlns:a16="http://schemas.microsoft.com/office/drawing/2014/main" xmlns="" id="{E417BAA0-F445-0D61-FE4D-1794F7AF9005}"/>
                  </a:ext>
                </a:extLst>
              </p:cNvPr>
              <p:cNvSpPr/>
              <p:nvPr/>
            </p:nvSpPr>
            <p:spPr>
              <a:xfrm>
                <a:off x="3513628" y="3670768"/>
                <a:ext cx="138777" cy="6659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20" extrusionOk="0">
                    <a:moveTo>
                      <a:pt x="2302" y="1"/>
                    </a:moveTo>
                    <a:cubicBezTo>
                      <a:pt x="1499" y="1"/>
                      <a:pt x="750" y="143"/>
                      <a:pt x="36" y="429"/>
                    </a:cubicBezTo>
                    <a:lnTo>
                      <a:pt x="1" y="571"/>
                    </a:lnTo>
                    <a:lnTo>
                      <a:pt x="2409" y="2319"/>
                    </a:lnTo>
                    <a:lnTo>
                      <a:pt x="4835" y="571"/>
                    </a:lnTo>
                    <a:lnTo>
                      <a:pt x="4835" y="536"/>
                    </a:lnTo>
                    <a:cubicBezTo>
                      <a:pt x="4050" y="198"/>
                      <a:pt x="3211" y="1"/>
                      <a:pt x="23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4" name="Google Shape;1090;p30">
                <a:extLst>
                  <a:ext uri="{FF2B5EF4-FFF2-40B4-BE49-F238E27FC236}">
                    <a16:creationId xmlns:a16="http://schemas.microsoft.com/office/drawing/2014/main" xmlns="" id="{0675349E-09AF-B919-6228-3584E1D213EF}"/>
                  </a:ext>
                </a:extLst>
              </p:cNvPr>
              <p:cNvSpPr/>
              <p:nvPr/>
            </p:nvSpPr>
            <p:spPr>
              <a:xfrm>
                <a:off x="3405109" y="3726047"/>
                <a:ext cx="73737" cy="13108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2" y="1"/>
                    </a:moveTo>
                    <a:cubicBezTo>
                      <a:pt x="626" y="1090"/>
                      <a:pt x="1" y="2552"/>
                      <a:pt x="1" y="4157"/>
                    </a:cubicBezTo>
                    <a:cubicBezTo>
                      <a:pt x="1" y="4264"/>
                      <a:pt x="1" y="4353"/>
                      <a:pt x="19" y="4460"/>
                    </a:cubicBezTo>
                    <a:lnTo>
                      <a:pt x="143" y="4567"/>
                    </a:lnTo>
                    <a:lnTo>
                      <a:pt x="2569" y="2802"/>
                    </a:lnTo>
                    <a:lnTo>
                      <a:pt x="16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5" name="Google Shape;1091;p30">
                <a:extLst>
                  <a:ext uri="{FF2B5EF4-FFF2-40B4-BE49-F238E27FC236}">
                    <a16:creationId xmlns:a16="http://schemas.microsoft.com/office/drawing/2014/main" xmlns="" id="{6DF1855D-5156-936C-0469-2DC7A2AF6842}"/>
                  </a:ext>
                </a:extLst>
              </p:cNvPr>
              <p:cNvSpPr/>
              <p:nvPr/>
            </p:nvSpPr>
            <p:spPr>
              <a:xfrm>
                <a:off x="3426118" y="3927244"/>
                <a:ext cx="112657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18"/>
                    </a:lnTo>
                    <a:cubicBezTo>
                      <a:pt x="767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6" name="Google Shape;1092;p30">
                <a:extLst>
                  <a:ext uri="{FF2B5EF4-FFF2-40B4-BE49-F238E27FC236}">
                    <a16:creationId xmlns:a16="http://schemas.microsoft.com/office/drawing/2014/main" xmlns="" id="{63FD2376-03B5-5121-03F8-1AB48D896FFA}"/>
                  </a:ext>
                </a:extLst>
              </p:cNvPr>
              <p:cNvSpPr/>
              <p:nvPr/>
            </p:nvSpPr>
            <p:spPr>
              <a:xfrm>
                <a:off x="3610897" y="3932381"/>
                <a:ext cx="114695" cy="83984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26" extrusionOk="0">
                    <a:moveTo>
                      <a:pt x="911" y="0"/>
                    </a:moveTo>
                    <a:lnTo>
                      <a:pt x="0" y="2854"/>
                    </a:lnTo>
                    <a:lnTo>
                      <a:pt x="107" y="2925"/>
                    </a:lnTo>
                    <a:cubicBezTo>
                      <a:pt x="1731" y="2604"/>
                      <a:pt x="3122" y="1641"/>
                      <a:pt x="3996" y="303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7" name="Google Shape;1093;p30">
                <a:extLst>
                  <a:ext uri="{FF2B5EF4-FFF2-40B4-BE49-F238E27FC236}">
                    <a16:creationId xmlns:a16="http://schemas.microsoft.com/office/drawing/2014/main" xmlns="" id="{51E8C444-A07F-BAB0-93A6-CA6349063CF8}"/>
                  </a:ext>
                </a:extLst>
              </p:cNvPr>
              <p:cNvSpPr/>
              <p:nvPr/>
            </p:nvSpPr>
            <p:spPr>
              <a:xfrm>
                <a:off x="3681043" y="3733768"/>
                <a:ext cx="73220" cy="132089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602" extrusionOk="0">
                    <a:moveTo>
                      <a:pt x="928" y="0"/>
                    </a:moveTo>
                    <a:lnTo>
                      <a:pt x="1" y="2835"/>
                    </a:lnTo>
                    <a:lnTo>
                      <a:pt x="2426" y="4602"/>
                    </a:lnTo>
                    <a:lnTo>
                      <a:pt x="2533" y="4530"/>
                    </a:lnTo>
                    <a:lnTo>
                      <a:pt x="2533" y="4512"/>
                    </a:lnTo>
                    <a:cubicBezTo>
                      <a:pt x="2550" y="4316"/>
                      <a:pt x="2550" y="4102"/>
                      <a:pt x="2550" y="3888"/>
                    </a:cubicBezTo>
                    <a:cubicBezTo>
                      <a:pt x="2550" y="2407"/>
                      <a:pt x="2034" y="1052"/>
                      <a:pt x="11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8" name="Google Shape;1094;p30">
                <a:extLst>
                  <a:ext uri="{FF2B5EF4-FFF2-40B4-BE49-F238E27FC236}">
                    <a16:creationId xmlns:a16="http://schemas.microsoft.com/office/drawing/2014/main" xmlns="" id="{DB704727-3D38-BBB0-4F72-271213CB8A64}"/>
                  </a:ext>
                </a:extLst>
              </p:cNvPr>
              <p:cNvSpPr/>
              <p:nvPr/>
            </p:nvSpPr>
            <p:spPr>
              <a:xfrm>
                <a:off x="3370294" y="2210355"/>
                <a:ext cx="601030" cy="659670"/>
              </a:xfrm>
              <a:custGeom>
                <a:avLst/>
                <a:gdLst/>
                <a:ahLst/>
                <a:cxnLst/>
                <a:rect l="l" t="t" r="r" b="b"/>
                <a:pathLst>
                  <a:path w="20940" h="22983" extrusionOk="0">
                    <a:moveTo>
                      <a:pt x="14697" y="1"/>
                    </a:moveTo>
                    <a:lnTo>
                      <a:pt x="12450" y="2141"/>
                    </a:lnTo>
                    <a:cubicBezTo>
                      <a:pt x="12450" y="2141"/>
                      <a:pt x="10880" y="7758"/>
                      <a:pt x="4122" y="14928"/>
                    </a:cubicBezTo>
                    <a:cubicBezTo>
                      <a:pt x="3568" y="15517"/>
                      <a:pt x="2926" y="16070"/>
                      <a:pt x="2284" y="16659"/>
                    </a:cubicBezTo>
                    <a:cubicBezTo>
                      <a:pt x="1553" y="17282"/>
                      <a:pt x="804" y="17943"/>
                      <a:pt x="1" y="18585"/>
                    </a:cubicBezTo>
                    <a:lnTo>
                      <a:pt x="3337" y="22723"/>
                    </a:lnTo>
                    <a:cubicBezTo>
                      <a:pt x="3337" y="22723"/>
                      <a:pt x="3760" y="22983"/>
                      <a:pt x="4372" y="22983"/>
                    </a:cubicBezTo>
                    <a:cubicBezTo>
                      <a:pt x="5247" y="22983"/>
                      <a:pt x="6509" y="22451"/>
                      <a:pt x="7475" y="19869"/>
                    </a:cubicBezTo>
                    <a:cubicBezTo>
                      <a:pt x="7475" y="19869"/>
                      <a:pt x="18497" y="11487"/>
                      <a:pt x="20939" y="4156"/>
                    </a:cubicBezTo>
                    <a:lnTo>
                      <a:pt x="14697" y="1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9" name="Google Shape;1095;p30">
                <a:extLst>
                  <a:ext uri="{FF2B5EF4-FFF2-40B4-BE49-F238E27FC236}">
                    <a16:creationId xmlns:a16="http://schemas.microsoft.com/office/drawing/2014/main" xmlns="" id="{73F789A9-CD99-E9CC-810A-EAA33A8EC597}"/>
                  </a:ext>
                </a:extLst>
              </p:cNvPr>
              <p:cNvSpPr/>
              <p:nvPr/>
            </p:nvSpPr>
            <p:spPr>
              <a:xfrm>
                <a:off x="3749639" y="2817476"/>
                <a:ext cx="483752" cy="1036619"/>
              </a:xfrm>
              <a:custGeom>
                <a:avLst/>
                <a:gdLst/>
                <a:ahLst/>
                <a:cxnLst/>
                <a:rect l="l" t="t" r="r" b="b"/>
                <a:pathLst>
                  <a:path w="16854" h="36116" extrusionOk="0">
                    <a:moveTo>
                      <a:pt x="9684" y="0"/>
                    </a:moveTo>
                    <a:lnTo>
                      <a:pt x="4245" y="2533"/>
                    </a:lnTo>
                    <a:cubicBezTo>
                      <a:pt x="4245" y="2533"/>
                      <a:pt x="0" y="6635"/>
                      <a:pt x="874" y="12164"/>
                    </a:cubicBezTo>
                    <a:cubicBezTo>
                      <a:pt x="928" y="12485"/>
                      <a:pt x="981" y="12842"/>
                      <a:pt x="1052" y="13215"/>
                    </a:cubicBezTo>
                    <a:cubicBezTo>
                      <a:pt x="1178" y="13876"/>
                      <a:pt x="1320" y="14625"/>
                      <a:pt x="1480" y="15446"/>
                    </a:cubicBezTo>
                    <a:cubicBezTo>
                      <a:pt x="2943" y="22615"/>
                      <a:pt x="7544" y="35046"/>
                      <a:pt x="7544" y="35046"/>
                    </a:cubicBezTo>
                    <a:cubicBezTo>
                      <a:pt x="7544" y="35046"/>
                      <a:pt x="8186" y="36116"/>
                      <a:pt x="9370" y="36116"/>
                    </a:cubicBezTo>
                    <a:cubicBezTo>
                      <a:pt x="9962" y="36116"/>
                      <a:pt x="10689" y="35848"/>
                      <a:pt x="11539" y="35046"/>
                    </a:cubicBezTo>
                    <a:cubicBezTo>
                      <a:pt x="11539" y="35046"/>
                      <a:pt x="11539" y="28001"/>
                      <a:pt x="11682" y="25861"/>
                    </a:cubicBezTo>
                    <a:cubicBezTo>
                      <a:pt x="11772" y="24327"/>
                      <a:pt x="12324" y="20992"/>
                      <a:pt x="11717" y="16996"/>
                    </a:cubicBezTo>
                    <a:cubicBezTo>
                      <a:pt x="11610" y="16212"/>
                      <a:pt x="11432" y="15374"/>
                      <a:pt x="11201" y="14535"/>
                    </a:cubicBezTo>
                    <a:cubicBezTo>
                      <a:pt x="11004" y="13750"/>
                      <a:pt x="10737" y="12966"/>
                      <a:pt x="10416" y="12164"/>
                    </a:cubicBezTo>
                    <a:lnTo>
                      <a:pt x="16854" y="8989"/>
                    </a:lnTo>
                    <a:lnTo>
                      <a:pt x="16052" y="3603"/>
                    </a:lnTo>
                    <a:lnTo>
                      <a:pt x="9684" y="0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0" name="Google Shape;1096;p30">
                <a:extLst>
                  <a:ext uri="{FF2B5EF4-FFF2-40B4-BE49-F238E27FC236}">
                    <a16:creationId xmlns:a16="http://schemas.microsoft.com/office/drawing/2014/main" xmlns="" id="{7A5C7AE5-A026-1C7A-3B4F-96FE7ADBC73F}"/>
                  </a:ext>
                </a:extLst>
              </p:cNvPr>
              <p:cNvSpPr/>
              <p:nvPr/>
            </p:nvSpPr>
            <p:spPr>
              <a:xfrm>
                <a:off x="3781870" y="3823316"/>
                <a:ext cx="306686" cy="142881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4978" extrusionOk="0">
                    <a:moveTo>
                      <a:pt x="6421" y="1"/>
                    </a:moveTo>
                    <a:lnTo>
                      <a:pt x="6154" y="286"/>
                    </a:lnTo>
                    <a:cubicBezTo>
                      <a:pt x="5976" y="464"/>
                      <a:pt x="5779" y="625"/>
                      <a:pt x="5565" y="768"/>
                    </a:cubicBezTo>
                    <a:cubicBezTo>
                      <a:pt x="5137" y="1035"/>
                      <a:pt x="4656" y="1232"/>
                      <a:pt x="4157" y="1303"/>
                    </a:cubicBezTo>
                    <a:cubicBezTo>
                      <a:pt x="4067" y="1320"/>
                      <a:pt x="3960" y="1339"/>
                      <a:pt x="3871" y="1356"/>
                    </a:cubicBezTo>
                    <a:cubicBezTo>
                      <a:pt x="3603" y="1410"/>
                      <a:pt x="3353" y="1482"/>
                      <a:pt x="3104" y="1570"/>
                    </a:cubicBezTo>
                    <a:cubicBezTo>
                      <a:pt x="2890" y="1660"/>
                      <a:pt x="2676" y="1748"/>
                      <a:pt x="2462" y="1855"/>
                    </a:cubicBezTo>
                    <a:cubicBezTo>
                      <a:pt x="2176" y="2017"/>
                      <a:pt x="1891" y="2195"/>
                      <a:pt x="1641" y="2409"/>
                    </a:cubicBezTo>
                    <a:cubicBezTo>
                      <a:pt x="1427" y="2569"/>
                      <a:pt x="1249" y="2766"/>
                      <a:pt x="1070" y="2961"/>
                    </a:cubicBezTo>
                    <a:cubicBezTo>
                      <a:pt x="590" y="3532"/>
                      <a:pt x="214" y="4210"/>
                      <a:pt x="0" y="4977"/>
                    </a:cubicBezTo>
                    <a:lnTo>
                      <a:pt x="10684" y="4977"/>
                    </a:lnTo>
                    <a:lnTo>
                      <a:pt x="10523" y="2105"/>
                    </a:lnTo>
                    <a:lnTo>
                      <a:pt x="104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1" name="Google Shape;1097;p30">
                <a:extLst>
                  <a:ext uri="{FF2B5EF4-FFF2-40B4-BE49-F238E27FC236}">
                    <a16:creationId xmlns:a16="http://schemas.microsoft.com/office/drawing/2014/main" xmlns="" id="{B38A0E20-90CB-EDD3-C564-78D1E47F85AF}"/>
                  </a:ext>
                </a:extLst>
              </p:cNvPr>
              <p:cNvSpPr/>
              <p:nvPr/>
            </p:nvSpPr>
            <p:spPr>
              <a:xfrm>
                <a:off x="3990213" y="3883732"/>
                <a:ext cx="98335" cy="82462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873" extrusionOk="0">
                    <a:moveTo>
                      <a:pt x="3247" y="0"/>
                    </a:moveTo>
                    <a:cubicBezTo>
                      <a:pt x="1570" y="0"/>
                      <a:pt x="196" y="1249"/>
                      <a:pt x="1" y="2872"/>
                    </a:cubicBezTo>
                    <a:lnTo>
                      <a:pt x="3425" y="2872"/>
                    </a:lnTo>
                    <a:lnTo>
                      <a:pt x="3264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2" name="Google Shape;1098;p30">
                <a:extLst>
                  <a:ext uri="{FF2B5EF4-FFF2-40B4-BE49-F238E27FC236}">
                    <a16:creationId xmlns:a16="http://schemas.microsoft.com/office/drawing/2014/main" xmlns="" id="{FDE773E6-3BC7-7E27-AC12-029B9F18457B}"/>
                  </a:ext>
                </a:extLst>
              </p:cNvPr>
              <p:cNvSpPr/>
              <p:nvPr/>
            </p:nvSpPr>
            <p:spPr>
              <a:xfrm>
                <a:off x="3892973" y="3845359"/>
                <a:ext cx="70666" cy="52726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837" extrusionOk="0">
                    <a:moveTo>
                      <a:pt x="1694" y="0"/>
                    </a:moveTo>
                    <a:cubicBezTo>
                      <a:pt x="1266" y="267"/>
                      <a:pt x="785" y="464"/>
                      <a:pt x="286" y="535"/>
                    </a:cubicBezTo>
                    <a:cubicBezTo>
                      <a:pt x="196" y="552"/>
                      <a:pt x="89" y="571"/>
                      <a:pt x="0" y="588"/>
                    </a:cubicBezTo>
                    <a:lnTo>
                      <a:pt x="999" y="1587"/>
                    </a:lnTo>
                    <a:cubicBezTo>
                      <a:pt x="1159" y="1748"/>
                      <a:pt x="1373" y="1836"/>
                      <a:pt x="1570" y="1836"/>
                    </a:cubicBezTo>
                    <a:cubicBezTo>
                      <a:pt x="1784" y="1836"/>
                      <a:pt x="1998" y="1748"/>
                      <a:pt x="2141" y="1587"/>
                    </a:cubicBezTo>
                    <a:cubicBezTo>
                      <a:pt x="2462" y="1284"/>
                      <a:pt x="2462" y="766"/>
                      <a:pt x="2141" y="445"/>
                    </a:cubicBezTo>
                    <a:lnTo>
                      <a:pt x="1694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3" name="Google Shape;1099;p30">
                <a:extLst>
                  <a:ext uri="{FF2B5EF4-FFF2-40B4-BE49-F238E27FC236}">
                    <a16:creationId xmlns:a16="http://schemas.microsoft.com/office/drawing/2014/main" xmlns="" id="{2A5FA386-9019-5D81-7BDC-5B35FEEC0F5E}"/>
                  </a:ext>
                </a:extLst>
              </p:cNvPr>
              <p:cNvSpPr/>
              <p:nvPr/>
            </p:nvSpPr>
            <p:spPr>
              <a:xfrm>
                <a:off x="3828969" y="3868377"/>
                <a:ext cx="87571" cy="76808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676" extrusionOk="0">
                    <a:moveTo>
                      <a:pt x="1463" y="0"/>
                    </a:moveTo>
                    <a:cubicBezTo>
                      <a:pt x="1249" y="90"/>
                      <a:pt x="1035" y="178"/>
                      <a:pt x="821" y="285"/>
                    </a:cubicBezTo>
                    <a:cubicBezTo>
                      <a:pt x="535" y="447"/>
                      <a:pt x="250" y="625"/>
                      <a:pt x="0" y="839"/>
                    </a:cubicBezTo>
                    <a:lnTo>
                      <a:pt x="1588" y="2426"/>
                    </a:lnTo>
                    <a:cubicBezTo>
                      <a:pt x="1748" y="2587"/>
                      <a:pt x="1962" y="2675"/>
                      <a:pt x="2159" y="2675"/>
                    </a:cubicBezTo>
                    <a:cubicBezTo>
                      <a:pt x="2373" y="2675"/>
                      <a:pt x="2587" y="2587"/>
                      <a:pt x="2747" y="2426"/>
                    </a:cubicBezTo>
                    <a:cubicBezTo>
                      <a:pt x="3051" y="2123"/>
                      <a:pt x="3051" y="1605"/>
                      <a:pt x="2747" y="1284"/>
                    </a:cubicBez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4" name="Google Shape;1100;p30">
                <a:extLst>
                  <a:ext uri="{FF2B5EF4-FFF2-40B4-BE49-F238E27FC236}">
                    <a16:creationId xmlns:a16="http://schemas.microsoft.com/office/drawing/2014/main" xmlns="" id="{26D69BF8-6D2F-E780-6E3E-B3D30450E276}"/>
                  </a:ext>
                </a:extLst>
              </p:cNvPr>
              <p:cNvSpPr/>
              <p:nvPr/>
            </p:nvSpPr>
            <p:spPr>
              <a:xfrm>
                <a:off x="3781870" y="3966163"/>
                <a:ext cx="306686" cy="31774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1107" extrusionOk="0">
                    <a:moveTo>
                      <a:pt x="0" y="0"/>
                    </a:moveTo>
                    <a:lnTo>
                      <a:pt x="0" y="1106"/>
                    </a:lnTo>
                    <a:lnTo>
                      <a:pt x="10684" y="1106"/>
                    </a:lnTo>
                    <a:lnTo>
                      <a:pt x="106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5" name="Google Shape;1101;p30">
                <a:extLst>
                  <a:ext uri="{FF2B5EF4-FFF2-40B4-BE49-F238E27FC236}">
                    <a16:creationId xmlns:a16="http://schemas.microsoft.com/office/drawing/2014/main" xmlns="" id="{945B3DFA-F4B9-164B-0C0D-0E0FEBFD19F0}"/>
                  </a:ext>
                </a:extLst>
              </p:cNvPr>
              <p:cNvSpPr/>
              <p:nvPr/>
            </p:nvSpPr>
            <p:spPr>
              <a:xfrm>
                <a:off x="3781870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6" name="Google Shape;1102;p30">
                <a:extLst>
                  <a:ext uri="{FF2B5EF4-FFF2-40B4-BE49-F238E27FC236}">
                    <a16:creationId xmlns:a16="http://schemas.microsoft.com/office/drawing/2014/main" xmlns="" id="{CFD00FCE-DC03-AB47-9DBE-404BF33137B8}"/>
                  </a:ext>
                </a:extLst>
              </p:cNvPr>
              <p:cNvSpPr/>
              <p:nvPr/>
            </p:nvSpPr>
            <p:spPr>
              <a:xfrm>
                <a:off x="3899603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7" name="Google Shape;1103;p30">
                <a:extLst>
                  <a:ext uri="{FF2B5EF4-FFF2-40B4-BE49-F238E27FC236}">
                    <a16:creationId xmlns:a16="http://schemas.microsoft.com/office/drawing/2014/main" xmlns="" id="{3830EDA8-537C-B73B-A06E-53417E8C67E1}"/>
                  </a:ext>
                </a:extLst>
              </p:cNvPr>
              <p:cNvSpPr/>
              <p:nvPr/>
            </p:nvSpPr>
            <p:spPr>
              <a:xfrm>
                <a:off x="4017336" y="3997906"/>
                <a:ext cx="52239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802" extrusionOk="0">
                    <a:moveTo>
                      <a:pt x="1" y="0"/>
                    </a:moveTo>
                    <a:lnTo>
                      <a:pt x="376" y="802"/>
                    </a:lnTo>
                    <a:lnTo>
                      <a:pt x="1427" y="802"/>
                    </a:lnTo>
                    <a:lnTo>
                      <a:pt x="182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8" name="Google Shape;1104;p30">
                <a:extLst>
                  <a:ext uri="{FF2B5EF4-FFF2-40B4-BE49-F238E27FC236}">
                    <a16:creationId xmlns:a16="http://schemas.microsoft.com/office/drawing/2014/main" xmlns="" id="{0307C267-8BCA-6479-F601-3A77823D86F2}"/>
                  </a:ext>
                </a:extLst>
              </p:cNvPr>
              <p:cNvSpPr/>
              <p:nvPr/>
            </p:nvSpPr>
            <p:spPr>
              <a:xfrm>
                <a:off x="3779833" y="3193895"/>
                <a:ext cx="306141" cy="111423"/>
              </a:xfrm>
              <a:custGeom>
                <a:avLst/>
                <a:gdLst/>
                <a:ahLst/>
                <a:cxnLst/>
                <a:rect l="l" t="t" r="r" b="b"/>
                <a:pathLst>
                  <a:path w="10666" h="3882" extrusionOk="0">
                    <a:moveTo>
                      <a:pt x="2172" y="0"/>
                    </a:moveTo>
                    <a:cubicBezTo>
                      <a:pt x="1296" y="0"/>
                      <a:pt x="556" y="48"/>
                      <a:pt x="0" y="100"/>
                    </a:cubicBezTo>
                    <a:cubicBezTo>
                      <a:pt x="126" y="761"/>
                      <a:pt x="268" y="1510"/>
                      <a:pt x="428" y="2331"/>
                    </a:cubicBezTo>
                    <a:cubicBezTo>
                      <a:pt x="915" y="2294"/>
                      <a:pt x="1500" y="2266"/>
                      <a:pt x="2162" y="2266"/>
                    </a:cubicBezTo>
                    <a:cubicBezTo>
                      <a:pt x="4385" y="2266"/>
                      <a:pt x="7477" y="2576"/>
                      <a:pt x="10665" y="3881"/>
                    </a:cubicBezTo>
                    <a:cubicBezTo>
                      <a:pt x="10558" y="3097"/>
                      <a:pt x="10380" y="2259"/>
                      <a:pt x="10149" y="1420"/>
                    </a:cubicBezTo>
                    <a:cubicBezTo>
                      <a:pt x="7153" y="275"/>
                      <a:pt x="4272" y="0"/>
                      <a:pt x="2172" y="0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9" name="Google Shape;1105;p30">
                <a:extLst>
                  <a:ext uri="{FF2B5EF4-FFF2-40B4-BE49-F238E27FC236}">
                    <a16:creationId xmlns:a16="http://schemas.microsoft.com/office/drawing/2014/main" xmlns="" id="{0E4E4DA7-BC60-0BD2-B07B-7C3E04C443DF}"/>
                  </a:ext>
                </a:extLst>
              </p:cNvPr>
              <p:cNvSpPr/>
              <p:nvPr/>
            </p:nvSpPr>
            <p:spPr>
              <a:xfrm>
                <a:off x="3792117" y="3258903"/>
                <a:ext cx="311250" cy="580164"/>
              </a:xfrm>
              <a:custGeom>
                <a:avLst/>
                <a:gdLst/>
                <a:ahLst/>
                <a:cxnLst/>
                <a:rect l="l" t="t" r="r" b="b"/>
                <a:pathLst>
                  <a:path w="10844" h="20213" extrusionOk="0">
                    <a:moveTo>
                      <a:pt x="1734" y="1"/>
                    </a:moveTo>
                    <a:cubicBezTo>
                      <a:pt x="1072" y="1"/>
                      <a:pt x="487" y="29"/>
                      <a:pt x="0" y="66"/>
                    </a:cubicBezTo>
                    <a:cubicBezTo>
                      <a:pt x="1463" y="7235"/>
                      <a:pt x="6064" y="19666"/>
                      <a:pt x="6064" y="19666"/>
                    </a:cubicBezTo>
                    <a:cubicBezTo>
                      <a:pt x="6064" y="19666"/>
                      <a:pt x="6968" y="20213"/>
                      <a:pt x="8151" y="20213"/>
                    </a:cubicBezTo>
                    <a:cubicBezTo>
                      <a:pt x="8743" y="20213"/>
                      <a:pt x="9405" y="20076"/>
                      <a:pt x="10059" y="19666"/>
                    </a:cubicBezTo>
                    <a:cubicBezTo>
                      <a:pt x="10059" y="19666"/>
                      <a:pt x="10059" y="12621"/>
                      <a:pt x="10202" y="10481"/>
                    </a:cubicBezTo>
                    <a:cubicBezTo>
                      <a:pt x="10292" y="8947"/>
                      <a:pt x="10844" y="5612"/>
                      <a:pt x="10237" y="1616"/>
                    </a:cubicBezTo>
                    <a:cubicBezTo>
                      <a:pt x="7049" y="311"/>
                      <a:pt x="3957" y="1"/>
                      <a:pt x="1734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0" name="Google Shape;1106;p30">
                <a:extLst>
                  <a:ext uri="{FF2B5EF4-FFF2-40B4-BE49-F238E27FC236}">
                    <a16:creationId xmlns:a16="http://schemas.microsoft.com/office/drawing/2014/main" xmlns="" id="{4FDF2E83-CF06-B56D-4D61-49982BA81597}"/>
                  </a:ext>
                </a:extLst>
              </p:cNvPr>
              <p:cNvSpPr/>
              <p:nvPr/>
            </p:nvSpPr>
            <p:spPr>
              <a:xfrm>
                <a:off x="4645434" y="2880418"/>
                <a:ext cx="999306" cy="917074"/>
              </a:xfrm>
              <a:custGeom>
                <a:avLst/>
                <a:gdLst/>
                <a:ahLst/>
                <a:cxnLst/>
                <a:rect l="l" t="t" r="r" b="b"/>
                <a:pathLst>
                  <a:path w="34816" h="31951" extrusionOk="0">
                    <a:moveTo>
                      <a:pt x="3425" y="0"/>
                    </a:moveTo>
                    <a:lnTo>
                      <a:pt x="1" y="8187"/>
                    </a:lnTo>
                    <a:cubicBezTo>
                      <a:pt x="1" y="8187"/>
                      <a:pt x="7563" y="14233"/>
                      <a:pt x="12966" y="17550"/>
                    </a:cubicBezTo>
                    <a:cubicBezTo>
                      <a:pt x="13342" y="17783"/>
                      <a:pt x="13715" y="18014"/>
                      <a:pt x="14072" y="18211"/>
                    </a:cubicBezTo>
                    <a:cubicBezTo>
                      <a:pt x="14233" y="18318"/>
                      <a:pt x="14412" y="18406"/>
                      <a:pt x="14590" y="18532"/>
                    </a:cubicBezTo>
                    <a:cubicBezTo>
                      <a:pt x="20029" y="21813"/>
                      <a:pt x="28287" y="29019"/>
                      <a:pt x="30071" y="31908"/>
                    </a:cubicBezTo>
                    <a:cubicBezTo>
                      <a:pt x="30071" y="31908"/>
                      <a:pt x="30333" y="31951"/>
                      <a:pt x="30737" y="31951"/>
                    </a:cubicBezTo>
                    <a:cubicBezTo>
                      <a:pt x="31853" y="31951"/>
                      <a:pt x="34055" y="31624"/>
                      <a:pt x="34815" y="29161"/>
                    </a:cubicBezTo>
                    <a:cubicBezTo>
                      <a:pt x="34815" y="29161"/>
                      <a:pt x="27591" y="17443"/>
                      <a:pt x="22348" y="12735"/>
                    </a:cubicBezTo>
                    <a:cubicBezTo>
                      <a:pt x="21581" y="12057"/>
                      <a:pt x="20849" y="11522"/>
                      <a:pt x="20190" y="11184"/>
                    </a:cubicBezTo>
                    <a:cubicBezTo>
                      <a:pt x="20100" y="11148"/>
                      <a:pt x="20029" y="11112"/>
                      <a:pt x="19941" y="11077"/>
                    </a:cubicBezTo>
                    <a:cubicBezTo>
                      <a:pt x="16944" y="9453"/>
                      <a:pt x="13145" y="3800"/>
                      <a:pt x="12788" y="1035"/>
                    </a:cubicBezTo>
                    <a:lnTo>
                      <a:pt x="3425" y="0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1" name="Google Shape;1107;p30">
                <a:extLst>
                  <a:ext uri="{FF2B5EF4-FFF2-40B4-BE49-F238E27FC236}">
                    <a16:creationId xmlns:a16="http://schemas.microsoft.com/office/drawing/2014/main" xmlns="" id="{30854E06-2726-9C25-50DA-B08801ED9C80}"/>
                  </a:ext>
                </a:extLst>
              </p:cNvPr>
              <p:cNvSpPr/>
              <p:nvPr/>
            </p:nvSpPr>
            <p:spPr>
              <a:xfrm>
                <a:off x="5495680" y="3692839"/>
                <a:ext cx="267249" cy="326835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11387" extrusionOk="0">
                    <a:moveTo>
                      <a:pt x="3365" y="0"/>
                    </a:moveTo>
                    <a:cubicBezTo>
                      <a:pt x="2857" y="0"/>
                      <a:pt x="2434" y="165"/>
                      <a:pt x="2195" y="285"/>
                    </a:cubicBezTo>
                    <a:cubicBezTo>
                      <a:pt x="2069" y="337"/>
                      <a:pt x="1981" y="392"/>
                      <a:pt x="1927" y="427"/>
                    </a:cubicBezTo>
                    <a:cubicBezTo>
                      <a:pt x="1874" y="444"/>
                      <a:pt x="1767" y="480"/>
                      <a:pt x="1660" y="534"/>
                    </a:cubicBezTo>
                    <a:cubicBezTo>
                      <a:pt x="1142" y="784"/>
                      <a:pt x="0" y="1550"/>
                      <a:pt x="269" y="3262"/>
                    </a:cubicBezTo>
                    <a:cubicBezTo>
                      <a:pt x="340" y="3690"/>
                      <a:pt x="483" y="4119"/>
                      <a:pt x="732" y="4565"/>
                    </a:cubicBezTo>
                    <a:cubicBezTo>
                      <a:pt x="982" y="5029"/>
                      <a:pt x="1427" y="5921"/>
                      <a:pt x="1606" y="6670"/>
                    </a:cubicBezTo>
                    <a:cubicBezTo>
                      <a:pt x="1624" y="6812"/>
                      <a:pt x="2409" y="10165"/>
                      <a:pt x="4423" y="11128"/>
                    </a:cubicBezTo>
                    <a:cubicBezTo>
                      <a:pt x="4785" y="11301"/>
                      <a:pt x="5162" y="11386"/>
                      <a:pt x="5550" y="11386"/>
                    </a:cubicBezTo>
                    <a:cubicBezTo>
                      <a:pt x="6005" y="11386"/>
                      <a:pt x="6475" y="11269"/>
                      <a:pt x="6956" y="11039"/>
                    </a:cubicBezTo>
                    <a:cubicBezTo>
                      <a:pt x="7010" y="11003"/>
                      <a:pt x="7046" y="10986"/>
                      <a:pt x="7063" y="10967"/>
                    </a:cubicBezTo>
                    <a:cubicBezTo>
                      <a:pt x="7117" y="10950"/>
                      <a:pt x="7206" y="10914"/>
                      <a:pt x="7206" y="10914"/>
                    </a:cubicBezTo>
                    <a:cubicBezTo>
                      <a:pt x="8098" y="10468"/>
                      <a:pt x="8651" y="9826"/>
                      <a:pt x="8829" y="8970"/>
                    </a:cubicBezTo>
                    <a:cubicBezTo>
                      <a:pt x="9310" y="6794"/>
                      <a:pt x="7153" y="4119"/>
                      <a:pt x="7063" y="4011"/>
                    </a:cubicBezTo>
                    <a:cubicBezTo>
                      <a:pt x="6582" y="3405"/>
                      <a:pt x="6154" y="2513"/>
                      <a:pt x="5940" y="2033"/>
                    </a:cubicBezTo>
                    <a:cubicBezTo>
                      <a:pt x="5726" y="1569"/>
                      <a:pt x="5476" y="1176"/>
                      <a:pt x="5191" y="855"/>
                    </a:cubicBezTo>
                    <a:cubicBezTo>
                      <a:pt x="4568" y="195"/>
                      <a:pt x="3917" y="0"/>
                      <a:pt x="33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2" name="Google Shape;1108;p30">
                <a:extLst>
                  <a:ext uri="{FF2B5EF4-FFF2-40B4-BE49-F238E27FC236}">
                    <a16:creationId xmlns:a16="http://schemas.microsoft.com/office/drawing/2014/main" xmlns="" id="{583777F4-ED6C-3D6F-7D0B-F9227C8F70E8}"/>
                  </a:ext>
                </a:extLst>
              </p:cNvPr>
              <p:cNvSpPr/>
              <p:nvPr/>
            </p:nvSpPr>
            <p:spPr>
              <a:xfrm>
                <a:off x="5515140" y="3700273"/>
                <a:ext cx="292823" cy="303271"/>
              </a:xfrm>
              <a:custGeom>
                <a:avLst/>
                <a:gdLst/>
                <a:ahLst/>
                <a:cxnLst/>
                <a:rect l="l" t="t" r="r" b="b"/>
                <a:pathLst>
                  <a:path w="10202" h="10566" extrusionOk="0">
                    <a:moveTo>
                      <a:pt x="2979" y="1"/>
                    </a:moveTo>
                    <a:cubicBezTo>
                      <a:pt x="2267" y="1"/>
                      <a:pt x="1731" y="382"/>
                      <a:pt x="1731" y="382"/>
                    </a:cubicBezTo>
                    <a:cubicBezTo>
                      <a:pt x="1731" y="382"/>
                      <a:pt x="0" y="882"/>
                      <a:pt x="304" y="2789"/>
                    </a:cubicBezTo>
                    <a:cubicBezTo>
                      <a:pt x="357" y="3200"/>
                      <a:pt x="518" y="3593"/>
                      <a:pt x="714" y="3967"/>
                    </a:cubicBezTo>
                    <a:cubicBezTo>
                      <a:pt x="963" y="4449"/>
                      <a:pt x="1445" y="5376"/>
                      <a:pt x="1624" y="6178"/>
                    </a:cubicBezTo>
                    <a:cubicBezTo>
                      <a:pt x="1624" y="6178"/>
                      <a:pt x="2617" y="10565"/>
                      <a:pt x="5176" y="10565"/>
                    </a:cubicBezTo>
                    <a:cubicBezTo>
                      <a:pt x="5586" y="10565"/>
                      <a:pt x="6035" y="10453"/>
                      <a:pt x="6528" y="10192"/>
                    </a:cubicBezTo>
                    <a:cubicBezTo>
                      <a:pt x="10202" y="8551"/>
                      <a:pt x="6368" y="3860"/>
                      <a:pt x="6368" y="3860"/>
                    </a:cubicBezTo>
                    <a:cubicBezTo>
                      <a:pt x="5850" y="3217"/>
                      <a:pt x="5405" y="2273"/>
                      <a:pt x="5191" y="1791"/>
                    </a:cubicBezTo>
                    <a:cubicBezTo>
                      <a:pt x="5012" y="1398"/>
                      <a:pt x="4798" y="1024"/>
                      <a:pt x="4513" y="721"/>
                    </a:cubicBezTo>
                    <a:cubicBezTo>
                      <a:pt x="3995" y="167"/>
                      <a:pt x="3449" y="1"/>
                      <a:pt x="29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3" name="Google Shape;1109;p30">
                <a:extLst>
                  <a:ext uri="{FF2B5EF4-FFF2-40B4-BE49-F238E27FC236}">
                    <a16:creationId xmlns:a16="http://schemas.microsoft.com/office/drawing/2014/main" xmlns="" id="{0F1FA92C-2420-5C04-A5C3-D66C17B2F9E8}"/>
                  </a:ext>
                </a:extLst>
              </p:cNvPr>
              <p:cNvSpPr/>
              <p:nvPr/>
            </p:nvSpPr>
            <p:spPr>
              <a:xfrm>
                <a:off x="5578110" y="3821221"/>
                <a:ext cx="119288" cy="7755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702" extrusionOk="0">
                    <a:moveTo>
                      <a:pt x="3281" y="1"/>
                    </a:moveTo>
                    <a:cubicBezTo>
                      <a:pt x="3174" y="1"/>
                      <a:pt x="3065" y="24"/>
                      <a:pt x="2961" y="74"/>
                    </a:cubicBezTo>
                    <a:lnTo>
                      <a:pt x="536" y="1269"/>
                    </a:lnTo>
                    <a:cubicBezTo>
                      <a:pt x="160" y="1448"/>
                      <a:pt x="1" y="1893"/>
                      <a:pt x="179" y="2285"/>
                    </a:cubicBezTo>
                    <a:cubicBezTo>
                      <a:pt x="306" y="2552"/>
                      <a:pt x="577" y="2701"/>
                      <a:pt x="857" y="2701"/>
                    </a:cubicBezTo>
                    <a:cubicBezTo>
                      <a:pt x="971" y="2701"/>
                      <a:pt x="1087" y="2676"/>
                      <a:pt x="1195" y="2625"/>
                    </a:cubicBezTo>
                    <a:lnTo>
                      <a:pt x="3620" y="1448"/>
                    </a:lnTo>
                    <a:cubicBezTo>
                      <a:pt x="3996" y="1251"/>
                      <a:pt x="4155" y="806"/>
                      <a:pt x="3960" y="430"/>
                    </a:cubicBezTo>
                    <a:cubicBezTo>
                      <a:pt x="3831" y="160"/>
                      <a:pt x="3562" y="1"/>
                      <a:pt x="3281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4" name="Google Shape;1110;p30">
                <a:extLst>
                  <a:ext uri="{FF2B5EF4-FFF2-40B4-BE49-F238E27FC236}">
                    <a16:creationId xmlns:a16="http://schemas.microsoft.com/office/drawing/2014/main" xmlns="" id="{02158642-1F46-70D0-F883-729C01A96338}"/>
                  </a:ext>
                </a:extLst>
              </p:cNvPr>
              <p:cNvSpPr/>
              <p:nvPr/>
            </p:nvSpPr>
            <p:spPr>
              <a:xfrm>
                <a:off x="5543784" y="3751505"/>
                <a:ext cx="119345" cy="77353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2695" extrusionOk="0">
                    <a:moveTo>
                      <a:pt x="3297" y="1"/>
                    </a:moveTo>
                    <a:cubicBezTo>
                      <a:pt x="3184" y="1"/>
                      <a:pt x="3070" y="25"/>
                      <a:pt x="2961" y="77"/>
                    </a:cubicBezTo>
                    <a:lnTo>
                      <a:pt x="536" y="1254"/>
                    </a:lnTo>
                    <a:cubicBezTo>
                      <a:pt x="162" y="1451"/>
                      <a:pt x="1" y="1896"/>
                      <a:pt x="179" y="2271"/>
                    </a:cubicBezTo>
                    <a:cubicBezTo>
                      <a:pt x="319" y="2536"/>
                      <a:pt x="582" y="2694"/>
                      <a:pt x="858" y="2694"/>
                    </a:cubicBezTo>
                    <a:cubicBezTo>
                      <a:pt x="971" y="2694"/>
                      <a:pt x="1087" y="2667"/>
                      <a:pt x="1197" y="2610"/>
                    </a:cubicBezTo>
                    <a:lnTo>
                      <a:pt x="3622" y="1432"/>
                    </a:lnTo>
                    <a:cubicBezTo>
                      <a:pt x="3996" y="1254"/>
                      <a:pt x="4157" y="790"/>
                      <a:pt x="3979" y="417"/>
                    </a:cubicBezTo>
                    <a:cubicBezTo>
                      <a:pt x="3839" y="150"/>
                      <a:pt x="3574" y="1"/>
                      <a:pt x="3297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5" name="Google Shape;1111;p30">
                <a:extLst>
                  <a:ext uri="{FF2B5EF4-FFF2-40B4-BE49-F238E27FC236}">
                    <a16:creationId xmlns:a16="http://schemas.microsoft.com/office/drawing/2014/main" xmlns="" id="{844B48EF-7278-E68A-4FB7-E77E5DC68885}"/>
                  </a:ext>
                </a:extLst>
              </p:cNvPr>
              <p:cNvSpPr/>
              <p:nvPr/>
            </p:nvSpPr>
            <p:spPr>
              <a:xfrm>
                <a:off x="5017575" y="3201386"/>
                <a:ext cx="269287" cy="210935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7349" extrusionOk="0">
                    <a:moveTo>
                      <a:pt x="7224" y="1"/>
                    </a:moveTo>
                    <a:cubicBezTo>
                      <a:pt x="1945" y="1587"/>
                      <a:pt x="428" y="4619"/>
                      <a:pt x="0" y="6367"/>
                    </a:cubicBezTo>
                    <a:cubicBezTo>
                      <a:pt x="376" y="6600"/>
                      <a:pt x="749" y="6831"/>
                      <a:pt x="1106" y="7028"/>
                    </a:cubicBezTo>
                    <a:cubicBezTo>
                      <a:pt x="1267" y="7135"/>
                      <a:pt x="1446" y="7223"/>
                      <a:pt x="1624" y="7349"/>
                    </a:cubicBezTo>
                    <a:cubicBezTo>
                      <a:pt x="2337" y="5475"/>
                      <a:pt x="4264" y="2854"/>
                      <a:pt x="9382" y="1552"/>
                    </a:cubicBezTo>
                    <a:cubicBezTo>
                      <a:pt x="8615" y="874"/>
                      <a:pt x="7883" y="339"/>
                      <a:pt x="7224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6" name="Google Shape;1112;p30">
                <a:extLst>
                  <a:ext uri="{FF2B5EF4-FFF2-40B4-BE49-F238E27FC236}">
                    <a16:creationId xmlns:a16="http://schemas.microsoft.com/office/drawing/2014/main" xmlns="" id="{8403EEED-ED78-7E56-BA27-CB5642D7F0DF}"/>
                  </a:ext>
                </a:extLst>
              </p:cNvPr>
              <p:cNvSpPr/>
              <p:nvPr/>
            </p:nvSpPr>
            <p:spPr>
              <a:xfrm>
                <a:off x="5064185" y="3245901"/>
                <a:ext cx="580537" cy="551576"/>
              </a:xfrm>
              <a:custGeom>
                <a:avLst/>
                <a:gdLst/>
                <a:ahLst/>
                <a:cxnLst/>
                <a:rect l="l" t="t" r="r" b="b"/>
                <a:pathLst>
                  <a:path w="20226" h="19217" extrusionOk="0">
                    <a:moveTo>
                      <a:pt x="7758" y="1"/>
                    </a:moveTo>
                    <a:cubicBezTo>
                      <a:pt x="2640" y="1303"/>
                      <a:pt x="713" y="3924"/>
                      <a:pt x="0" y="5798"/>
                    </a:cubicBezTo>
                    <a:cubicBezTo>
                      <a:pt x="5439" y="9079"/>
                      <a:pt x="13697" y="16285"/>
                      <a:pt x="15481" y="19174"/>
                    </a:cubicBezTo>
                    <a:cubicBezTo>
                      <a:pt x="15481" y="19174"/>
                      <a:pt x="15743" y="19217"/>
                      <a:pt x="16147" y="19217"/>
                    </a:cubicBezTo>
                    <a:cubicBezTo>
                      <a:pt x="17263" y="19217"/>
                      <a:pt x="19465" y="18890"/>
                      <a:pt x="20225" y="16427"/>
                    </a:cubicBezTo>
                    <a:cubicBezTo>
                      <a:pt x="20225" y="16427"/>
                      <a:pt x="13001" y="4709"/>
                      <a:pt x="7758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7" name="Google Shape;1113;p30">
                <a:extLst>
                  <a:ext uri="{FF2B5EF4-FFF2-40B4-BE49-F238E27FC236}">
                    <a16:creationId xmlns:a16="http://schemas.microsoft.com/office/drawing/2014/main" xmlns="" id="{ED838E37-3986-2829-C0D1-D4A5F9206AB7}"/>
                  </a:ext>
                </a:extLst>
              </p:cNvPr>
              <p:cNvSpPr/>
              <p:nvPr/>
            </p:nvSpPr>
            <p:spPr>
              <a:xfrm>
                <a:off x="3871476" y="2519556"/>
                <a:ext cx="1141039" cy="595893"/>
              </a:xfrm>
              <a:custGeom>
                <a:avLst/>
                <a:gdLst/>
                <a:ahLst/>
                <a:cxnLst/>
                <a:rect l="l" t="t" r="r" b="b"/>
                <a:pathLst>
                  <a:path w="39754" h="20761" extrusionOk="0">
                    <a:moveTo>
                      <a:pt x="28340" y="0"/>
                    </a:moveTo>
                    <a:lnTo>
                      <a:pt x="10362" y="2426"/>
                    </a:lnTo>
                    <a:lnTo>
                      <a:pt x="8293" y="3905"/>
                    </a:lnTo>
                    <a:lnTo>
                      <a:pt x="1551" y="11218"/>
                    </a:lnTo>
                    <a:lnTo>
                      <a:pt x="0" y="12913"/>
                    </a:lnTo>
                    <a:cubicBezTo>
                      <a:pt x="4512" y="18798"/>
                      <a:pt x="12609" y="19369"/>
                      <a:pt x="12609" y="19369"/>
                    </a:cubicBezTo>
                    <a:lnTo>
                      <a:pt x="14856" y="17745"/>
                    </a:lnTo>
                    <a:lnTo>
                      <a:pt x="20278" y="13840"/>
                    </a:lnTo>
                    <a:lnTo>
                      <a:pt x="25272" y="19013"/>
                    </a:lnTo>
                    <a:lnTo>
                      <a:pt x="26967" y="20760"/>
                    </a:lnTo>
                    <a:cubicBezTo>
                      <a:pt x="35385" y="20190"/>
                      <a:pt x="39754" y="13608"/>
                      <a:pt x="39754" y="13608"/>
                    </a:cubicBezTo>
                    <a:lnTo>
                      <a:pt x="38239" y="11503"/>
                    </a:lnTo>
                    <a:lnTo>
                      <a:pt x="30159" y="357"/>
                    </a:lnTo>
                    <a:lnTo>
                      <a:pt x="28340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8" name="Google Shape;1114;p30">
                <a:extLst>
                  <a:ext uri="{FF2B5EF4-FFF2-40B4-BE49-F238E27FC236}">
                    <a16:creationId xmlns:a16="http://schemas.microsoft.com/office/drawing/2014/main" xmlns="" id="{96ED994E-4188-BF6C-9B71-AD2EA9598B5C}"/>
                  </a:ext>
                </a:extLst>
              </p:cNvPr>
              <p:cNvSpPr/>
              <p:nvPr/>
            </p:nvSpPr>
            <p:spPr>
              <a:xfrm>
                <a:off x="4596785" y="2849708"/>
                <a:ext cx="415698" cy="265728"/>
              </a:xfrm>
              <a:custGeom>
                <a:avLst/>
                <a:gdLst/>
                <a:ahLst/>
                <a:cxnLst/>
                <a:rect l="l" t="t" r="r" b="b"/>
                <a:pathLst>
                  <a:path w="14483" h="9258" extrusionOk="0">
                    <a:moveTo>
                      <a:pt x="12968" y="0"/>
                    </a:moveTo>
                    <a:cubicBezTo>
                      <a:pt x="8687" y="5422"/>
                      <a:pt x="2284" y="7063"/>
                      <a:pt x="1" y="7510"/>
                    </a:cubicBezTo>
                    <a:lnTo>
                      <a:pt x="1696" y="9257"/>
                    </a:lnTo>
                    <a:cubicBezTo>
                      <a:pt x="10114" y="8687"/>
                      <a:pt x="14483" y="2105"/>
                      <a:pt x="14483" y="2105"/>
                    </a:cubicBezTo>
                    <a:lnTo>
                      <a:pt x="12968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9" name="Google Shape;1115;p30">
                <a:extLst>
                  <a:ext uri="{FF2B5EF4-FFF2-40B4-BE49-F238E27FC236}">
                    <a16:creationId xmlns:a16="http://schemas.microsoft.com/office/drawing/2014/main" xmlns="" id="{ECEC2309-4D51-2AE6-A3C9-086EA34BB858}"/>
                  </a:ext>
                </a:extLst>
              </p:cNvPr>
              <p:cNvSpPr/>
              <p:nvPr/>
            </p:nvSpPr>
            <p:spPr>
              <a:xfrm>
                <a:off x="3871476" y="2841499"/>
                <a:ext cx="426433" cy="234011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8153" extrusionOk="0">
                    <a:moveTo>
                      <a:pt x="1551" y="1"/>
                    </a:moveTo>
                    <a:lnTo>
                      <a:pt x="0" y="1696"/>
                    </a:lnTo>
                    <a:cubicBezTo>
                      <a:pt x="4512" y="7581"/>
                      <a:pt x="12609" y="8152"/>
                      <a:pt x="12609" y="8152"/>
                    </a:cubicBezTo>
                    <a:lnTo>
                      <a:pt x="14856" y="6528"/>
                    </a:lnTo>
                    <a:cubicBezTo>
                      <a:pt x="8240" y="5406"/>
                      <a:pt x="3442" y="1677"/>
                      <a:pt x="1551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0" name="Google Shape;1116;p30">
                <a:extLst>
                  <a:ext uri="{FF2B5EF4-FFF2-40B4-BE49-F238E27FC236}">
                    <a16:creationId xmlns:a16="http://schemas.microsoft.com/office/drawing/2014/main" xmlns="" id="{EBDFDC55-D285-FE48-D4F7-5BF42373BAE7}"/>
                  </a:ext>
                </a:extLst>
              </p:cNvPr>
              <p:cNvSpPr/>
              <p:nvPr/>
            </p:nvSpPr>
            <p:spPr>
              <a:xfrm>
                <a:off x="4658235" y="1989240"/>
                <a:ext cx="368598" cy="88277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30756" extrusionOk="0">
                    <a:moveTo>
                      <a:pt x="6563" y="0"/>
                    </a:moveTo>
                    <a:lnTo>
                      <a:pt x="1481" y="4388"/>
                    </a:lnTo>
                    <a:lnTo>
                      <a:pt x="0" y="6652"/>
                    </a:lnTo>
                    <a:cubicBezTo>
                      <a:pt x="3531" y="10095"/>
                      <a:pt x="4495" y="16461"/>
                      <a:pt x="4763" y="19547"/>
                    </a:cubicBezTo>
                    <a:cubicBezTo>
                      <a:pt x="4834" y="20439"/>
                      <a:pt x="4780" y="21331"/>
                      <a:pt x="4637" y="22223"/>
                    </a:cubicBezTo>
                    <a:cubicBezTo>
                      <a:pt x="4459" y="23293"/>
                      <a:pt x="4495" y="24772"/>
                      <a:pt x="5101" y="26146"/>
                    </a:cubicBezTo>
                    <a:cubicBezTo>
                      <a:pt x="6098" y="28383"/>
                      <a:pt x="9188" y="30756"/>
                      <a:pt x="10057" y="30756"/>
                    </a:cubicBezTo>
                    <a:cubicBezTo>
                      <a:pt x="10137" y="30756"/>
                      <a:pt x="10198" y="30736"/>
                      <a:pt x="10237" y="30694"/>
                    </a:cubicBezTo>
                    <a:cubicBezTo>
                      <a:pt x="10701" y="30194"/>
                      <a:pt x="7867" y="27717"/>
                      <a:pt x="7866" y="27716"/>
                    </a:cubicBezTo>
                    <a:lnTo>
                      <a:pt x="7866" y="27716"/>
                    </a:lnTo>
                    <a:cubicBezTo>
                      <a:pt x="7867" y="27717"/>
                      <a:pt x="10416" y="29801"/>
                      <a:pt x="11246" y="29801"/>
                    </a:cubicBezTo>
                    <a:cubicBezTo>
                      <a:pt x="11350" y="29801"/>
                      <a:pt x="11427" y="29768"/>
                      <a:pt x="11469" y="29695"/>
                    </a:cubicBezTo>
                    <a:cubicBezTo>
                      <a:pt x="11861" y="29053"/>
                      <a:pt x="8848" y="26397"/>
                      <a:pt x="8846" y="26396"/>
                    </a:cubicBezTo>
                    <a:lnTo>
                      <a:pt x="8846" y="26396"/>
                    </a:lnTo>
                    <a:cubicBezTo>
                      <a:pt x="8847" y="26397"/>
                      <a:pt x="10780" y="27979"/>
                      <a:pt x="11580" y="27979"/>
                    </a:cubicBezTo>
                    <a:cubicBezTo>
                      <a:pt x="11683" y="27979"/>
                      <a:pt x="11767" y="27953"/>
                      <a:pt x="11826" y="27894"/>
                    </a:cubicBezTo>
                    <a:cubicBezTo>
                      <a:pt x="12360" y="27359"/>
                      <a:pt x="9561" y="24827"/>
                      <a:pt x="9560" y="24827"/>
                    </a:cubicBezTo>
                    <a:lnTo>
                      <a:pt x="9560" y="24827"/>
                    </a:lnTo>
                    <a:cubicBezTo>
                      <a:pt x="9561" y="24827"/>
                      <a:pt x="11324" y="26270"/>
                      <a:pt x="12179" y="26270"/>
                    </a:cubicBezTo>
                    <a:cubicBezTo>
                      <a:pt x="12334" y="26270"/>
                      <a:pt x="12459" y="26223"/>
                      <a:pt x="12539" y="26111"/>
                    </a:cubicBezTo>
                    <a:cubicBezTo>
                      <a:pt x="12841" y="25683"/>
                      <a:pt x="9899" y="23239"/>
                      <a:pt x="9899" y="23239"/>
                    </a:cubicBezTo>
                    <a:cubicBezTo>
                      <a:pt x="9899" y="23239"/>
                      <a:pt x="10666" y="15819"/>
                      <a:pt x="9899" y="10880"/>
                    </a:cubicBezTo>
                    <a:cubicBezTo>
                      <a:pt x="9079" y="5600"/>
                      <a:pt x="6563" y="0"/>
                      <a:pt x="6563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1" name="Google Shape;1117;p30">
                <a:extLst>
                  <a:ext uri="{FF2B5EF4-FFF2-40B4-BE49-F238E27FC236}">
                    <a16:creationId xmlns:a16="http://schemas.microsoft.com/office/drawing/2014/main" xmlns="" id="{91532ECF-0D83-4339-1B49-1E4FFF746048}"/>
                  </a:ext>
                </a:extLst>
              </p:cNvPr>
              <p:cNvSpPr/>
              <p:nvPr/>
            </p:nvSpPr>
            <p:spPr>
              <a:xfrm>
                <a:off x="3824865" y="1667698"/>
                <a:ext cx="912252" cy="1001028"/>
              </a:xfrm>
              <a:custGeom>
                <a:avLst/>
                <a:gdLst/>
                <a:ahLst/>
                <a:cxnLst/>
                <a:rect l="l" t="t" r="r" b="b"/>
                <a:pathLst>
                  <a:path w="31783" h="34876" extrusionOk="0">
                    <a:moveTo>
                      <a:pt x="12154" y="0"/>
                    </a:moveTo>
                    <a:cubicBezTo>
                      <a:pt x="11569" y="0"/>
                      <a:pt x="11043" y="29"/>
                      <a:pt x="10613" y="91"/>
                    </a:cubicBezTo>
                    <a:cubicBezTo>
                      <a:pt x="10345" y="145"/>
                      <a:pt x="10095" y="198"/>
                      <a:pt x="9917" y="270"/>
                    </a:cubicBezTo>
                    <a:cubicBezTo>
                      <a:pt x="8651" y="733"/>
                      <a:pt x="7527" y="1251"/>
                      <a:pt x="6547" y="1786"/>
                    </a:cubicBezTo>
                    <a:cubicBezTo>
                      <a:pt x="3693" y="3356"/>
                      <a:pt x="2105" y="4978"/>
                      <a:pt x="2105" y="4978"/>
                    </a:cubicBezTo>
                    <a:cubicBezTo>
                      <a:pt x="1" y="16946"/>
                      <a:pt x="5298" y="20602"/>
                      <a:pt x="6939" y="22760"/>
                    </a:cubicBezTo>
                    <a:cubicBezTo>
                      <a:pt x="8561" y="24918"/>
                      <a:pt x="9917" y="33585"/>
                      <a:pt x="9917" y="33585"/>
                    </a:cubicBezTo>
                    <a:cubicBezTo>
                      <a:pt x="12865" y="34521"/>
                      <a:pt x="15557" y="34875"/>
                      <a:pt x="17966" y="34875"/>
                    </a:cubicBezTo>
                    <a:cubicBezTo>
                      <a:pt x="18545" y="34875"/>
                      <a:pt x="19108" y="34855"/>
                      <a:pt x="19655" y="34817"/>
                    </a:cubicBezTo>
                    <a:cubicBezTo>
                      <a:pt x="20101" y="34781"/>
                      <a:pt x="20547" y="34745"/>
                      <a:pt x="20958" y="34691"/>
                    </a:cubicBezTo>
                    <a:cubicBezTo>
                      <a:pt x="22152" y="34531"/>
                      <a:pt x="23240" y="34299"/>
                      <a:pt x="24239" y="34014"/>
                    </a:cubicBezTo>
                    <a:cubicBezTo>
                      <a:pt x="25595" y="33621"/>
                      <a:pt x="26772" y="33140"/>
                      <a:pt x="27771" y="32658"/>
                    </a:cubicBezTo>
                    <a:cubicBezTo>
                      <a:pt x="30392" y="31374"/>
                      <a:pt x="31783" y="30037"/>
                      <a:pt x="31783" y="30037"/>
                    </a:cubicBezTo>
                    <a:cubicBezTo>
                      <a:pt x="30374" y="25721"/>
                      <a:pt x="25844" y="20977"/>
                      <a:pt x="25844" y="20977"/>
                    </a:cubicBezTo>
                    <a:cubicBezTo>
                      <a:pt x="26308" y="19229"/>
                      <a:pt x="26558" y="17588"/>
                      <a:pt x="26646" y="16071"/>
                    </a:cubicBezTo>
                    <a:cubicBezTo>
                      <a:pt x="26718" y="14823"/>
                      <a:pt x="26682" y="13646"/>
                      <a:pt x="26575" y="12559"/>
                    </a:cubicBezTo>
                    <a:cubicBezTo>
                      <a:pt x="25826" y="5335"/>
                      <a:pt x="21545" y="1572"/>
                      <a:pt x="21136" y="1216"/>
                    </a:cubicBezTo>
                    <a:cubicBezTo>
                      <a:pt x="21117" y="1197"/>
                      <a:pt x="21100" y="1197"/>
                      <a:pt x="21100" y="1197"/>
                    </a:cubicBezTo>
                    <a:cubicBezTo>
                      <a:pt x="20796" y="1108"/>
                      <a:pt x="20368" y="1001"/>
                      <a:pt x="19852" y="894"/>
                    </a:cubicBezTo>
                    <a:cubicBezTo>
                      <a:pt x="19726" y="876"/>
                      <a:pt x="19619" y="859"/>
                      <a:pt x="19531" y="823"/>
                    </a:cubicBezTo>
                    <a:cubicBezTo>
                      <a:pt x="19281" y="787"/>
                      <a:pt x="19013" y="733"/>
                      <a:pt x="18727" y="680"/>
                    </a:cubicBezTo>
                    <a:cubicBezTo>
                      <a:pt x="18656" y="662"/>
                      <a:pt x="18603" y="662"/>
                      <a:pt x="18568" y="662"/>
                    </a:cubicBezTo>
                    <a:cubicBezTo>
                      <a:pt x="17372" y="448"/>
                      <a:pt x="15964" y="252"/>
                      <a:pt x="14608" y="127"/>
                    </a:cubicBezTo>
                    <a:cubicBezTo>
                      <a:pt x="13747" y="47"/>
                      <a:pt x="12902" y="0"/>
                      <a:pt x="12154" y="0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2" name="Google Shape;1118;p30">
                <a:extLst>
                  <a:ext uri="{FF2B5EF4-FFF2-40B4-BE49-F238E27FC236}">
                    <a16:creationId xmlns:a16="http://schemas.microsoft.com/office/drawing/2014/main" xmlns="" id="{994D7CBC-9F39-7CBD-7E9D-57F454265C9F}"/>
                  </a:ext>
                </a:extLst>
              </p:cNvPr>
              <p:cNvSpPr/>
              <p:nvPr/>
            </p:nvSpPr>
            <p:spPr>
              <a:xfrm>
                <a:off x="4356211" y="1686182"/>
                <a:ext cx="527839" cy="493999"/>
              </a:xfrm>
              <a:custGeom>
                <a:avLst/>
                <a:gdLst/>
                <a:ahLst/>
                <a:cxnLst/>
                <a:rect l="l" t="t" r="r" b="b"/>
                <a:pathLst>
                  <a:path w="18390" h="17211" extrusionOk="0">
                    <a:moveTo>
                      <a:pt x="0" y="1"/>
                    </a:moveTo>
                    <a:lnTo>
                      <a:pt x="4050" y="11701"/>
                    </a:lnTo>
                    <a:lnTo>
                      <a:pt x="4371" y="12628"/>
                    </a:lnTo>
                    <a:lnTo>
                      <a:pt x="8133" y="15427"/>
                    </a:lnTo>
                    <a:lnTo>
                      <a:pt x="8597" y="15784"/>
                    </a:lnTo>
                    <a:lnTo>
                      <a:pt x="10523" y="17211"/>
                    </a:lnTo>
                    <a:cubicBezTo>
                      <a:pt x="17943" y="15731"/>
                      <a:pt x="18389" y="9953"/>
                      <a:pt x="18389" y="9953"/>
                    </a:cubicBezTo>
                    <a:cubicBezTo>
                      <a:pt x="17907" y="9453"/>
                      <a:pt x="17426" y="8971"/>
                      <a:pt x="16927" y="8526"/>
                    </a:cubicBezTo>
                    <a:cubicBezTo>
                      <a:pt x="16820" y="8419"/>
                      <a:pt x="16694" y="8312"/>
                      <a:pt x="16570" y="8205"/>
                    </a:cubicBezTo>
                    <a:cubicBezTo>
                      <a:pt x="11308" y="3514"/>
                      <a:pt x="5779" y="1445"/>
                      <a:pt x="2623" y="572"/>
                    </a:cubicBezTo>
                    <a:lnTo>
                      <a:pt x="1339" y="250"/>
                    </a:lnTo>
                    <a:cubicBezTo>
                      <a:pt x="1213" y="232"/>
                      <a:pt x="1106" y="215"/>
                      <a:pt x="1018" y="179"/>
                    </a:cubicBezTo>
                    <a:cubicBezTo>
                      <a:pt x="661" y="108"/>
                      <a:pt x="393" y="72"/>
                      <a:pt x="214" y="36"/>
                    </a:cubicBezTo>
                    <a:cubicBezTo>
                      <a:pt x="143" y="18"/>
                      <a:pt x="90" y="18"/>
                      <a:pt x="55" y="18"/>
                    </a:cubicBezTo>
                    <a:cubicBezTo>
                      <a:pt x="19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3" name="Google Shape;1119;p30">
                <a:extLst>
                  <a:ext uri="{FF2B5EF4-FFF2-40B4-BE49-F238E27FC236}">
                    <a16:creationId xmlns:a16="http://schemas.microsoft.com/office/drawing/2014/main" xmlns="" id="{3439DF93-72F9-0AEA-FBAA-CC89D5887939}"/>
                  </a:ext>
                </a:extLst>
              </p:cNvPr>
              <p:cNvSpPr/>
              <p:nvPr/>
            </p:nvSpPr>
            <p:spPr>
              <a:xfrm>
                <a:off x="4602927" y="1930861"/>
                <a:ext cx="281112" cy="24931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686" extrusionOk="0">
                    <a:moveTo>
                      <a:pt x="8331" y="1"/>
                    </a:moveTo>
                    <a:cubicBezTo>
                      <a:pt x="6832" y="4781"/>
                      <a:pt x="1" y="7259"/>
                      <a:pt x="1" y="7259"/>
                    </a:cubicBezTo>
                    <a:lnTo>
                      <a:pt x="1927" y="8686"/>
                    </a:lnTo>
                    <a:cubicBezTo>
                      <a:pt x="9347" y="7206"/>
                      <a:pt x="9793" y="1428"/>
                      <a:pt x="9793" y="1428"/>
                    </a:cubicBezTo>
                    <a:cubicBezTo>
                      <a:pt x="9311" y="928"/>
                      <a:pt x="8830" y="446"/>
                      <a:pt x="8331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4" name="Google Shape;1120;p30">
                <a:extLst>
                  <a:ext uri="{FF2B5EF4-FFF2-40B4-BE49-F238E27FC236}">
                    <a16:creationId xmlns:a16="http://schemas.microsoft.com/office/drawing/2014/main" xmlns="" id="{C02529AD-6CCD-5DA5-C5EF-0F20FEA686DF}"/>
                  </a:ext>
                </a:extLst>
              </p:cNvPr>
              <p:cNvSpPr/>
              <p:nvPr/>
            </p:nvSpPr>
            <p:spPr>
              <a:xfrm>
                <a:off x="3727596" y="1784484"/>
                <a:ext cx="260619" cy="549308"/>
              </a:xfrm>
              <a:custGeom>
                <a:avLst/>
                <a:gdLst/>
                <a:ahLst/>
                <a:cxnLst/>
                <a:rect l="l" t="t" r="r" b="b"/>
                <a:pathLst>
                  <a:path w="9080" h="19138" extrusionOk="0">
                    <a:moveTo>
                      <a:pt x="6529" y="0"/>
                    </a:moveTo>
                    <a:cubicBezTo>
                      <a:pt x="6529" y="0"/>
                      <a:pt x="1339" y="2961"/>
                      <a:pt x="1" y="16979"/>
                    </a:cubicBezTo>
                    <a:cubicBezTo>
                      <a:pt x="1" y="16979"/>
                      <a:pt x="1996" y="19138"/>
                      <a:pt x="6440" y="19138"/>
                    </a:cubicBezTo>
                    <a:cubicBezTo>
                      <a:pt x="7073" y="19138"/>
                      <a:pt x="7756" y="19094"/>
                      <a:pt x="8490" y="18994"/>
                    </a:cubicBezTo>
                    <a:cubicBezTo>
                      <a:pt x="9080" y="15659"/>
                      <a:pt x="9025" y="11629"/>
                      <a:pt x="8490" y="7116"/>
                    </a:cubicBezTo>
                    <a:lnTo>
                      <a:pt x="6529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5" name="Google Shape;1121;p30">
                <a:extLst>
                  <a:ext uri="{FF2B5EF4-FFF2-40B4-BE49-F238E27FC236}">
                    <a16:creationId xmlns:a16="http://schemas.microsoft.com/office/drawing/2014/main" xmlns="" id="{95195582-927A-70F0-0C38-3123E277CAEF}"/>
                  </a:ext>
                </a:extLst>
              </p:cNvPr>
              <p:cNvSpPr/>
              <p:nvPr/>
            </p:nvSpPr>
            <p:spPr>
              <a:xfrm>
                <a:off x="3727596" y="2220602"/>
                <a:ext cx="250889" cy="113174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3943" extrusionOk="0">
                    <a:moveTo>
                      <a:pt x="215" y="1"/>
                    </a:moveTo>
                    <a:cubicBezTo>
                      <a:pt x="126" y="588"/>
                      <a:pt x="72" y="1178"/>
                      <a:pt x="1" y="1784"/>
                    </a:cubicBezTo>
                    <a:cubicBezTo>
                      <a:pt x="1" y="1784"/>
                      <a:pt x="1996" y="3943"/>
                      <a:pt x="6440" y="3943"/>
                    </a:cubicBezTo>
                    <a:cubicBezTo>
                      <a:pt x="7073" y="3943"/>
                      <a:pt x="7756" y="3899"/>
                      <a:pt x="8490" y="3799"/>
                    </a:cubicBezTo>
                    <a:cubicBezTo>
                      <a:pt x="8597" y="3211"/>
                      <a:pt x="8687" y="2605"/>
                      <a:pt x="8740" y="1962"/>
                    </a:cubicBezTo>
                    <a:lnTo>
                      <a:pt x="8740" y="1962"/>
                    </a:lnTo>
                    <a:cubicBezTo>
                      <a:pt x="8038" y="2051"/>
                      <a:pt x="7382" y="2090"/>
                      <a:pt x="6770" y="2090"/>
                    </a:cubicBezTo>
                    <a:cubicBezTo>
                      <a:pt x="2931" y="2090"/>
                      <a:pt x="830" y="554"/>
                      <a:pt x="215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6" name="Google Shape;1122;p30">
                <a:extLst>
                  <a:ext uri="{FF2B5EF4-FFF2-40B4-BE49-F238E27FC236}">
                    <a16:creationId xmlns:a16="http://schemas.microsoft.com/office/drawing/2014/main" xmlns="" id="{34E4FE23-B40A-CC31-3A19-F7651DA901DB}"/>
                  </a:ext>
                </a:extLst>
              </p:cNvPr>
              <p:cNvSpPr/>
              <p:nvPr/>
            </p:nvSpPr>
            <p:spPr>
              <a:xfrm>
                <a:off x="3824865" y="1670310"/>
                <a:ext cx="564148" cy="998416"/>
              </a:xfrm>
              <a:custGeom>
                <a:avLst/>
                <a:gdLst/>
                <a:ahLst/>
                <a:cxnLst/>
                <a:rect l="l" t="t" r="r" b="b"/>
                <a:pathLst>
                  <a:path w="19655" h="34785" extrusionOk="0">
                    <a:moveTo>
                      <a:pt x="10613" y="0"/>
                    </a:moveTo>
                    <a:cubicBezTo>
                      <a:pt x="10345" y="54"/>
                      <a:pt x="10095" y="107"/>
                      <a:pt x="9917" y="179"/>
                    </a:cubicBezTo>
                    <a:cubicBezTo>
                      <a:pt x="8651" y="642"/>
                      <a:pt x="7527" y="1160"/>
                      <a:pt x="6547" y="1695"/>
                    </a:cubicBezTo>
                    <a:cubicBezTo>
                      <a:pt x="3693" y="3265"/>
                      <a:pt x="2105" y="4887"/>
                      <a:pt x="2105" y="4887"/>
                    </a:cubicBezTo>
                    <a:cubicBezTo>
                      <a:pt x="1" y="16855"/>
                      <a:pt x="5298" y="20511"/>
                      <a:pt x="6939" y="22669"/>
                    </a:cubicBezTo>
                    <a:cubicBezTo>
                      <a:pt x="8561" y="24827"/>
                      <a:pt x="9917" y="33494"/>
                      <a:pt x="9917" y="33494"/>
                    </a:cubicBezTo>
                    <a:cubicBezTo>
                      <a:pt x="12865" y="34430"/>
                      <a:pt x="15557" y="34784"/>
                      <a:pt x="17966" y="34784"/>
                    </a:cubicBezTo>
                    <a:cubicBezTo>
                      <a:pt x="18545" y="34784"/>
                      <a:pt x="19108" y="34764"/>
                      <a:pt x="19655" y="34726"/>
                    </a:cubicBezTo>
                    <a:cubicBezTo>
                      <a:pt x="17462" y="23775"/>
                      <a:pt x="10042" y="6190"/>
                      <a:pt x="10042" y="6190"/>
                    </a:cubicBezTo>
                    <a:lnTo>
                      <a:pt x="10613" y="3068"/>
                    </a:lnTo>
                    <a:lnTo>
                      <a:pt x="10613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7" name="Google Shape;1123;p30">
                <a:extLst>
                  <a:ext uri="{FF2B5EF4-FFF2-40B4-BE49-F238E27FC236}">
                    <a16:creationId xmlns:a16="http://schemas.microsoft.com/office/drawing/2014/main" xmlns="" id="{8604733F-0430-6CC4-CF49-FE4C8275BC99}"/>
                  </a:ext>
                </a:extLst>
              </p:cNvPr>
              <p:cNvSpPr/>
              <p:nvPr/>
            </p:nvSpPr>
            <p:spPr>
              <a:xfrm>
                <a:off x="4374150" y="2244654"/>
                <a:ext cx="247789" cy="399309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3912" extrusionOk="0">
                    <a:moveTo>
                      <a:pt x="3228" y="0"/>
                    </a:moveTo>
                    <a:lnTo>
                      <a:pt x="0" y="1142"/>
                    </a:lnTo>
                    <a:cubicBezTo>
                      <a:pt x="2890" y="5993"/>
                      <a:pt x="4369" y="10808"/>
                      <a:pt x="5101" y="13912"/>
                    </a:cubicBezTo>
                    <a:cubicBezTo>
                      <a:pt x="6457" y="13519"/>
                      <a:pt x="7634" y="13038"/>
                      <a:pt x="8633" y="12556"/>
                    </a:cubicBezTo>
                    <a:cubicBezTo>
                      <a:pt x="6492" y="4798"/>
                      <a:pt x="3228" y="0"/>
                      <a:pt x="3228" y="0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8" name="Google Shape;1124;p30">
                <a:extLst>
                  <a:ext uri="{FF2B5EF4-FFF2-40B4-BE49-F238E27FC236}">
                    <a16:creationId xmlns:a16="http://schemas.microsoft.com/office/drawing/2014/main" xmlns="" id="{39DF4745-EDED-E03D-41E7-8F980A731432}"/>
                  </a:ext>
                </a:extLst>
              </p:cNvPr>
              <p:cNvSpPr/>
              <p:nvPr/>
            </p:nvSpPr>
            <p:spPr>
              <a:xfrm>
                <a:off x="4006085" y="1667727"/>
                <a:ext cx="247789" cy="181285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6316" extrusionOk="0">
                    <a:moveTo>
                      <a:pt x="5858" y="1"/>
                    </a:moveTo>
                    <a:cubicBezTo>
                      <a:pt x="4905" y="1"/>
                      <a:pt x="4104" y="78"/>
                      <a:pt x="3603" y="269"/>
                    </a:cubicBezTo>
                    <a:cubicBezTo>
                      <a:pt x="2337" y="732"/>
                      <a:pt x="1213" y="1250"/>
                      <a:pt x="233" y="1785"/>
                    </a:cubicBezTo>
                    <a:lnTo>
                      <a:pt x="250" y="1928"/>
                    </a:lnTo>
                    <a:cubicBezTo>
                      <a:pt x="250" y="2052"/>
                      <a:pt x="233" y="2302"/>
                      <a:pt x="214" y="2534"/>
                    </a:cubicBezTo>
                    <a:cubicBezTo>
                      <a:pt x="126" y="3390"/>
                      <a:pt x="0" y="4549"/>
                      <a:pt x="821" y="5441"/>
                    </a:cubicBezTo>
                    <a:cubicBezTo>
                      <a:pt x="1339" y="6011"/>
                      <a:pt x="2105" y="6315"/>
                      <a:pt x="3103" y="6315"/>
                    </a:cubicBezTo>
                    <a:cubicBezTo>
                      <a:pt x="3300" y="6315"/>
                      <a:pt x="3514" y="6297"/>
                      <a:pt x="3728" y="6280"/>
                    </a:cubicBezTo>
                    <a:cubicBezTo>
                      <a:pt x="5334" y="6118"/>
                      <a:pt x="6670" y="5298"/>
                      <a:pt x="7652" y="3925"/>
                    </a:cubicBezTo>
                    <a:cubicBezTo>
                      <a:pt x="8401" y="2837"/>
                      <a:pt x="8632" y="1446"/>
                      <a:pt x="8294" y="126"/>
                    </a:cubicBezTo>
                    <a:cubicBezTo>
                      <a:pt x="7435" y="48"/>
                      <a:pt x="6600" y="1"/>
                      <a:pt x="5858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9" name="Google Shape;1125;p30">
                <a:extLst>
                  <a:ext uri="{FF2B5EF4-FFF2-40B4-BE49-F238E27FC236}">
                    <a16:creationId xmlns:a16="http://schemas.microsoft.com/office/drawing/2014/main" xmlns="" id="{5ADCF0EF-62DC-F9AA-A4E1-6384AADDB02D}"/>
                  </a:ext>
                </a:extLst>
              </p:cNvPr>
              <p:cNvSpPr/>
              <p:nvPr/>
            </p:nvSpPr>
            <p:spPr>
              <a:xfrm>
                <a:off x="4040526" y="1593017"/>
                <a:ext cx="173421" cy="217852"/>
              </a:xfrm>
              <a:custGeom>
                <a:avLst/>
                <a:gdLst/>
                <a:ahLst/>
                <a:cxnLst/>
                <a:rect l="l" t="t" r="r" b="b"/>
                <a:pathLst>
                  <a:path w="6042" h="7590" extrusionOk="0">
                    <a:moveTo>
                      <a:pt x="4383" y="1"/>
                    </a:moveTo>
                    <a:lnTo>
                      <a:pt x="388" y="4441"/>
                    </a:lnTo>
                    <a:cubicBezTo>
                      <a:pt x="405" y="4638"/>
                      <a:pt x="388" y="4852"/>
                      <a:pt x="353" y="5083"/>
                    </a:cubicBezTo>
                    <a:cubicBezTo>
                      <a:pt x="253" y="6191"/>
                      <a:pt x="1" y="7590"/>
                      <a:pt x="1909" y="7590"/>
                    </a:cubicBezTo>
                    <a:cubicBezTo>
                      <a:pt x="2060" y="7590"/>
                      <a:pt x="2224" y="7581"/>
                      <a:pt x="2403" y="7563"/>
                    </a:cubicBezTo>
                    <a:cubicBezTo>
                      <a:pt x="3865" y="7402"/>
                      <a:pt x="4793" y="6564"/>
                      <a:pt x="5346" y="5761"/>
                    </a:cubicBezTo>
                    <a:cubicBezTo>
                      <a:pt x="5881" y="4995"/>
                      <a:pt x="6041" y="4013"/>
                      <a:pt x="5810" y="3104"/>
                    </a:cubicBezTo>
                    <a:cubicBezTo>
                      <a:pt x="5810" y="3104"/>
                      <a:pt x="5792" y="3086"/>
                      <a:pt x="5792" y="3068"/>
                    </a:cubicBezTo>
                    <a:lnTo>
                      <a:pt x="5168" y="714"/>
                    </a:lnTo>
                    <a:lnTo>
                      <a:pt x="4383" y="1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0" name="Google Shape;1126;p30">
                <a:extLst>
                  <a:ext uri="{FF2B5EF4-FFF2-40B4-BE49-F238E27FC236}">
                    <a16:creationId xmlns:a16="http://schemas.microsoft.com/office/drawing/2014/main" xmlns="" id="{864EBE45-2D91-DB67-0A1A-8E8EF755963E}"/>
                  </a:ext>
                </a:extLst>
              </p:cNvPr>
              <p:cNvSpPr/>
              <p:nvPr/>
            </p:nvSpPr>
            <p:spPr>
              <a:xfrm>
                <a:off x="4050629" y="1593017"/>
                <a:ext cx="156687" cy="167307"/>
              </a:xfrm>
              <a:custGeom>
                <a:avLst/>
                <a:gdLst/>
                <a:ahLst/>
                <a:cxnLst/>
                <a:rect l="l" t="t" r="r" b="b"/>
                <a:pathLst>
                  <a:path w="5459" h="5829" extrusionOk="0">
                    <a:moveTo>
                      <a:pt x="4031" y="1"/>
                    </a:moveTo>
                    <a:lnTo>
                      <a:pt x="36" y="4441"/>
                    </a:lnTo>
                    <a:cubicBezTo>
                      <a:pt x="53" y="4638"/>
                      <a:pt x="36" y="4852"/>
                      <a:pt x="1" y="5083"/>
                    </a:cubicBezTo>
                    <a:cubicBezTo>
                      <a:pt x="620" y="5558"/>
                      <a:pt x="1338" y="5828"/>
                      <a:pt x="2074" y="5828"/>
                    </a:cubicBezTo>
                    <a:cubicBezTo>
                      <a:pt x="2333" y="5828"/>
                      <a:pt x="2594" y="5795"/>
                      <a:pt x="2854" y="5725"/>
                    </a:cubicBezTo>
                    <a:cubicBezTo>
                      <a:pt x="4352" y="5368"/>
                      <a:pt x="5083" y="4156"/>
                      <a:pt x="5458" y="3104"/>
                    </a:cubicBezTo>
                    <a:cubicBezTo>
                      <a:pt x="5458" y="3104"/>
                      <a:pt x="5440" y="3086"/>
                      <a:pt x="5440" y="3068"/>
                    </a:cubicBezTo>
                    <a:lnTo>
                      <a:pt x="4816" y="714"/>
                    </a:lnTo>
                    <a:lnTo>
                      <a:pt x="4031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1" name="Google Shape;1127;p30">
                <a:extLst>
                  <a:ext uri="{FF2B5EF4-FFF2-40B4-BE49-F238E27FC236}">
                    <a16:creationId xmlns:a16="http://schemas.microsoft.com/office/drawing/2014/main" xmlns="" id="{813AC15B-A436-6E8B-8CD9-F3003EC54140}"/>
                  </a:ext>
                </a:extLst>
              </p:cNvPr>
              <p:cNvSpPr/>
              <p:nvPr/>
            </p:nvSpPr>
            <p:spPr>
              <a:xfrm>
                <a:off x="3935422" y="1537652"/>
                <a:ext cx="61481" cy="76894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679" extrusionOk="0">
                    <a:moveTo>
                      <a:pt x="710" y="1"/>
                    </a:moveTo>
                    <a:cubicBezTo>
                      <a:pt x="607" y="1"/>
                      <a:pt x="505" y="24"/>
                      <a:pt x="412" y="75"/>
                    </a:cubicBezTo>
                    <a:cubicBezTo>
                      <a:pt x="108" y="218"/>
                      <a:pt x="1" y="627"/>
                      <a:pt x="19" y="967"/>
                    </a:cubicBezTo>
                    <a:cubicBezTo>
                      <a:pt x="55" y="1466"/>
                      <a:pt x="322" y="1965"/>
                      <a:pt x="714" y="2286"/>
                    </a:cubicBezTo>
                    <a:cubicBezTo>
                      <a:pt x="1040" y="2537"/>
                      <a:pt x="1464" y="2678"/>
                      <a:pt x="1884" y="2678"/>
                    </a:cubicBezTo>
                    <a:cubicBezTo>
                      <a:pt x="1970" y="2678"/>
                      <a:pt x="2056" y="2672"/>
                      <a:pt x="2141" y="2660"/>
                    </a:cubicBezTo>
                    <a:lnTo>
                      <a:pt x="1535" y="449"/>
                    </a:lnTo>
                    <a:cubicBezTo>
                      <a:pt x="1392" y="306"/>
                      <a:pt x="1232" y="163"/>
                      <a:pt x="1035" y="75"/>
                    </a:cubicBezTo>
                    <a:cubicBezTo>
                      <a:pt x="933" y="28"/>
                      <a:pt x="821" y="1"/>
                      <a:pt x="710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2" name="Google Shape;1128;p30">
                <a:extLst>
                  <a:ext uri="{FF2B5EF4-FFF2-40B4-BE49-F238E27FC236}">
                    <a16:creationId xmlns:a16="http://schemas.microsoft.com/office/drawing/2014/main" xmlns="" id="{16924BB4-8F33-A491-93BE-3ED8E69826D0}"/>
                  </a:ext>
                </a:extLst>
              </p:cNvPr>
              <p:cNvSpPr/>
              <p:nvPr/>
            </p:nvSpPr>
            <p:spPr>
              <a:xfrm>
                <a:off x="3937489" y="1326525"/>
                <a:ext cx="343540" cy="235303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8198" extrusionOk="0">
                    <a:moveTo>
                      <a:pt x="6306" y="1"/>
                    </a:moveTo>
                    <a:cubicBezTo>
                      <a:pt x="6214" y="1"/>
                      <a:pt x="6121" y="4"/>
                      <a:pt x="6029" y="12"/>
                    </a:cubicBezTo>
                    <a:cubicBezTo>
                      <a:pt x="5101" y="64"/>
                      <a:pt x="4138" y="599"/>
                      <a:pt x="3871" y="1491"/>
                    </a:cubicBezTo>
                    <a:cubicBezTo>
                      <a:pt x="3746" y="1082"/>
                      <a:pt x="3853" y="564"/>
                      <a:pt x="4209" y="297"/>
                    </a:cubicBezTo>
                    <a:lnTo>
                      <a:pt x="4209" y="297"/>
                    </a:lnTo>
                    <a:cubicBezTo>
                      <a:pt x="3158" y="761"/>
                      <a:pt x="2354" y="1545"/>
                      <a:pt x="2052" y="2651"/>
                    </a:cubicBezTo>
                    <a:cubicBezTo>
                      <a:pt x="2140" y="1991"/>
                      <a:pt x="2373" y="1403"/>
                      <a:pt x="2783" y="885"/>
                    </a:cubicBezTo>
                    <a:lnTo>
                      <a:pt x="2783" y="885"/>
                    </a:lnTo>
                    <a:cubicBezTo>
                      <a:pt x="1981" y="1153"/>
                      <a:pt x="1284" y="1617"/>
                      <a:pt x="963" y="2401"/>
                    </a:cubicBezTo>
                    <a:cubicBezTo>
                      <a:pt x="661" y="3186"/>
                      <a:pt x="697" y="4114"/>
                      <a:pt x="1089" y="4863"/>
                    </a:cubicBezTo>
                    <a:cubicBezTo>
                      <a:pt x="964" y="4800"/>
                      <a:pt x="817" y="4760"/>
                      <a:pt x="676" y="4760"/>
                    </a:cubicBezTo>
                    <a:cubicBezTo>
                      <a:pt x="536" y="4760"/>
                      <a:pt x="402" y="4800"/>
                      <a:pt x="304" y="4898"/>
                    </a:cubicBezTo>
                    <a:cubicBezTo>
                      <a:pt x="90" y="5094"/>
                      <a:pt x="0" y="5398"/>
                      <a:pt x="0" y="5683"/>
                    </a:cubicBezTo>
                    <a:cubicBezTo>
                      <a:pt x="0" y="5968"/>
                      <a:pt x="90" y="6235"/>
                      <a:pt x="214" y="6504"/>
                    </a:cubicBezTo>
                    <a:cubicBezTo>
                      <a:pt x="518" y="7181"/>
                      <a:pt x="1018" y="7769"/>
                      <a:pt x="1624" y="8197"/>
                    </a:cubicBezTo>
                    <a:lnTo>
                      <a:pt x="9685" y="7752"/>
                    </a:lnTo>
                    <a:lnTo>
                      <a:pt x="10006" y="4078"/>
                    </a:lnTo>
                    <a:cubicBezTo>
                      <a:pt x="11077" y="4078"/>
                      <a:pt x="11861" y="2758"/>
                      <a:pt x="11968" y="1688"/>
                    </a:cubicBezTo>
                    <a:cubicBezTo>
                      <a:pt x="10915" y="1313"/>
                      <a:pt x="9792" y="920"/>
                      <a:pt x="8722" y="547"/>
                    </a:cubicBezTo>
                    <a:cubicBezTo>
                      <a:pt x="7937" y="274"/>
                      <a:pt x="7123" y="1"/>
                      <a:pt x="6306" y="1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3" name="Google Shape;1129;p30">
                <a:extLst>
                  <a:ext uri="{FF2B5EF4-FFF2-40B4-BE49-F238E27FC236}">
                    <a16:creationId xmlns:a16="http://schemas.microsoft.com/office/drawing/2014/main" xmlns="" id="{8B75CDC7-7376-7207-403C-AC42CCC2089A}"/>
                  </a:ext>
                </a:extLst>
              </p:cNvPr>
              <p:cNvSpPr/>
              <p:nvPr/>
            </p:nvSpPr>
            <p:spPr>
              <a:xfrm>
                <a:off x="3971270" y="1447616"/>
                <a:ext cx="263145" cy="291388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0152" extrusionOk="0">
                    <a:moveTo>
                      <a:pt x="4824" y="0"/>
                    </a:moveTo>
                    <a:cubicBezTo>
                      <a:pt x="2118" y="0"/>
                      <a:pt x="0" y="1053"/>
                      <a:pt x="0" y="1053"/>
                    </a:cubicBezTo>
                    <a:cubicBezTo>
                      <a:pt x="0" y="1053"/>
                      <a:pt x="0" y="3336"/>
                      <a:pt x="162" y="6101"/>
                    </a:cubicBezTo>
                    <a:cubicBezTo>
                      <a:pt x="319" y="8521"/>
                      <a:pt x="2055" y="10152"/>
                      <a:pt x="3905" y="10152"/>
                    </a:cubicBezTo>
                    <a:cubicBezTo>
                      <a:pt x="4154" y="10152"/>
                      <a:pt x="4406" y="10122"/>
                      <a:pt x="4656" y="10061"/>
                    </a:cubicBezTo>
                    <a:cubicBezTo>
                      <a:pt x="7420" y="9364"/>
                      <a:pt x="7598" y="5780"/>
                      <a:pt x="7598" y="5780"/>
                    </a:cubicBezTo>
                    <a:cubicBezTo>
                      <a:pt x="7938" y="5602"/>
                      <a:pt x="8294" y="5405"/>
                      <a:pt x="8580" y="5138"/>
                    </a:cubicBezTo>
                    <a:cubicBezTo>
                      <a:pt x="8865" y="4870"/>
                      <a:pt x="9079" y="4513"/>
                      <a:pt x="9132" y="4139"/>
                    </a:cubicBezTo>
                    <a:cubicBezTo>
                      <a:pt x="9168" y="3747"/>
                      <a:pt x="9008" y="3319"/>
                      <a:pt x="8687" y="3105"/>
                    </a:cubicBezTo>
                    <a:cubicBezTo>
                      <a:pt x="8535" y="3003"/>
                      <a:pt x="8342" y="2946"/>
                      <a:pt x="8155" y="2946"/>
                    </a:cubicBezTo>
                    <a:cubicBezTo>
                      <a:pt x="7948" y="2946"/>
                      <a:pt x="7748" y="3017"/>
                      <a:pt x="7617" y="3176"/>
                    </a:cubicBezTo>
                    <a:lnTo>
                      <a:pt x="7099" y="268"/>
                    </a:lnTo>
                    <a:cubicBezTo>
                      <a:pt x="6318" y="76"/>
                      <a:pt x="5550" y="0"/>
                      <a:pt x="4824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4" name="Google Shape;1130;p30">
                <a:extLst>
                  <a:ext uri="{FF2B5EF4-FFF2-40B4-BE49-F238E27FC236}">
                    <a16:creationId xmlns:a16="http://schemas.microsoft.com/office/drawing/2014/main" xmlns="" id="{39062F18-9AC2-B880-6A09-64D2B025F576}"/>
                  </a:ext>
                </a:extLst>
              </p:cNvPr>
              <p:cNvSpPr/>
              <p:nvPr/>
            </p:nvSpPr>
            <p:spPr>
              <a:xfrm>
                <a:off x="3417938" y="2638810"/>
                <a:ext cx="88576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4445" extrusionOk="0">
                    <a:moveTo>
                      <a:pt x="2462" y="0"/>
                    </a:moveTo>
                    <a:cubicBezTo>
                      <a:pt x="1891" y="571"/>
                      <a:pt x="1266" y="1142"/>
                      <a:pt x="624" y="1731"/>
                    </a:cubicBezTo>
                    <a:cubicBezTo>
                      <a:pt x="338" y="2782"/>
                      <a:pt x="0" y="4263"/>
                      <a:pt x="250" y="4423"/>
                    </a:cubicBezTo>
                    <a:cubicBezTo>
                      <a:pt x="273" y="4437"/>
                      <a:pt x="298" y="4444"/>
                      <a:pt x="324" y="4444"/>
                    </a:cubicBezTo>
                    <a:cubicBezTo>
                      <a:pt x="748" y="4444"/>
                      <a:pt x="1463" y="2604"/>
                      <a:pt x="1463" y="2604"/>
                    </a:cubicBezTo>
                    <a:cubicBezTo>
                      <a:pt x="1587" y="2645"/>
                      <a:pt x="1709" y="2664"/>
                      <a:pt x="1829" y="2664"/>
                    </a:cubicBezTo>
                    <a:cubicBezTo>
                      <a:pt x="2431" y="2664"/>
                      <a:pt x="2940" y="2183"/>
                      <a:pt x="3014" y="1677"/>
                    </a:cubicBezTo>
                    <a:cubicBezTo>
                      <a:pt x="3085" y="1177"/>
                      <a:pt x="2764" y="500"/>
                      <a:pt x="2462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5" name="Google Shape;1131;p30">
                <a:extLst>
                  <a:ext uri="{FF2B5EF4-FFF2-40B4-BE49-F238E27FC236}">
                    <a16:creationId xmlns:a16="http://schemas.microsoft.com/office/drawing/2014/main" xmlns="" id="{F802EACF-7CED-98D5-8D0E-E7AA38998521}"/>
                  </a:ext>
                </a:extLst>
              </p:cNvPr>
              <p:cNvSpPr/>
              <p:nvPr/>
            </p:nvSpPr>
            <p:spPr>
              <a:xfrm>
                <a:off x="3405109" y="2798504"/>
                <a:ext cx="148507" cy="94948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308" extrusionOk="0">
                    <a:moveTo>
                      <a:pt x="3140" y="1"/>
                    </a:moveTo>
                    <a:lnTo>
                      <a:pt x="3140" y="1"/>
                    </a:lnTo>
                    <a:cubicBezTo>
                      <a:pt x="3139" y="1"/>
                      <a:pt x="1" y="1838"/>
                      <a:pt x="714" y="2997"/>
                    </a:cubicBezTo>
                    <a:cubicBezTo>
                      <a:pt x="849" y="3216"/>
                      <a:pt x="1094" y="3308"/>
                      <a:pt x="1401" y="3308"/>
                    </a:cubicBezTo>
                    <a:cubicBezTo>
                      <a:pt x="2718" y="3308"/>
                      <a:pt x="5173" y="1617"/>
                      <a:pt x="4942" y="1054"/>
                    </a:cubicBezTo>
                    <a:cubicBezTo>
                      <a:pt x="4882" y="912"/>
                      <a:pt x="4735" y="856"/>
                      <a:pt x="4538" y="856"/>
                    </a:cubicBezTo>
                    <a:cubicBezTo>
                      <a:pt x="3740" y="856"/>
                      <a:pt x="2124" y="1784"/>
                      <a:pt x="2124" y="1784"/>
                    </a:cubicBezTo>
                    <a:cubicBezTo>
                      <a:pt x="2124" y="1784"/>
                      <a:pt x="3337" y="590"/>
                      <a:pt x="3140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6" name="Google Shape;1132;p30">
                <a:extLst>
                  <a:ext uri="{FF2B5EF4-FFF2-40B4-BE49-F238E27FC236}">
                    <a16:creationId xmlns:a16="http://schemas.microsoft.com/office/drawing/2014/main" xmlns="" id="{637447E1-288B-7EBC-167F-17F19808777A}"/>
                  </a:ext>
                </a:extLst>
              </p:cNvPr>
              <p:cNvSpPr/>
              <p:nvPr/>
            </p:nvSpPr>
            <p:spPr>
              <a:xfrm>
                <a:off x="3376982" y="2762685"/>
                <a:ext cx="148363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3326" extrusionOk="0">
                    <a:moveTo>
                      <a:pt x="3121" y="0"/>
                    </a:moveTo>
                    <a:cubicBezTo>
                      <a:pt x="3121" y="0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400" y="3326"/>
                    </a:cubicBezTo>
                    <a:cubicBezTo>
                      <a:pt x="2716" y="3326"/>
                      <a:pt x="5168" y="1635"/>
                      <a:pt x="4923" y="1070"/>
                    </a:cubicBezTo>
                    <a:cubicBezTo>
                      <a:pt x="4867" y="929"/>
                      <a:pt x="4723" y="873"/>
                      <a:pt x="4528" y="873"/>
                    </a:cubicBezTo>
                    <a:cubicBezTo>
                      <a:pt x="3740" y="873"/>
                      <a:pt x="2122" y="1802"/>
                      <a:pt x="2122" y="1802"/>
                    </a:cubicBezTo>
                    <a:cubicBezTo>
                      <a:pt x="2122" y="1802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7" name="Google Shape;1133;p30">
                <a:extLst>
                  <a:ext uri="{FF2B5EF4-FFF2-40B4-BE49-F238E27FC236}">
                    <a16:creationId xmlns:a16="http://schemas.microsoft.com/office/drawing/2014/main" xmlns="" id="{BF0DDADD-7AF1-9BB9-E576-3E0D657FB6F0}"/>
                  </a:ext>
                </a:extLst>
              </p:cNvPr>
              <p:cNvSpPr/>
              <p:nvPr/>
            </p:nvSpPr>
            <p:spPr>
              <a:xfrm>
                <a:off x="3352901" y="2732979"/>
                <a:ext cx="147961" cy="95436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5" extrusionOk="0">
                    <a:moveTo>
                      <a:pt x="3122" y="1"/>
                    </a:moveTo>
                    <a:lnTo>
                      <a:pt x="3122" y="1"/>
                    </a:lnTo>
                    <a:cubicBezTo>
                      <a:pt x="3122" y="1"/>
                      <a:pt x="1" y="1856"/>
                      <a:pt x="714" y="3016"/>
                    </a:cubicBezTo>
                    <a:cubicBezTo>
                      <a:pt x="848" y="3233"/>
                      <a:pt x="1090" y="3324"/>
                      <a:pt x="1393" y="3324"/>
                    </a:cubicBezTo>
                    <a:cubicBezTo>
                      <a:pt x="2704" y="3324"/>
                      <a:pt x="5155" y="1618"/>
                      <a:pt x="4923" y="1054"/>
                    </a:cubicBezTo>
                    <a:cubicBezTo>
                      <a:pt x="4863" y="912"/>
                      <a:pt x="4716" y="856"/>
                      <a:pt x="4520" y="856"/>
                    </a:cubicBezTo>
                    <a:cubicBezTo>
                      <a:pt x="3723" y="856"/>
                      <a:pt x="2105" y="1784"/>
                      <a:pt x="2105" y="1784"/>
                    </a:cubicBezTo>
                    <a:cubicBezTo>
                      <a:pt x="2105" y="1784"/>
                      <a:pt x="3318" y="590"/>
                      <a:pt x="3122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8" name="Google Shape;1134;p30">
                <a:extLst>
                  <a:ext uri="{FF2B5EF4-FFF2-40B4-BE49-F238E27FC236}">
                    <a16:creationId xmlns:a16="http://schemas.microsoft.com/office/drawing/2014/main" xmlns="" id="{7F3D4C71-36FF-77F7-73B4-D98368AF405F}"/>
                  </a:ext>
                </a:extLst>
              </p:cNvPr>
              <p:cNvSpPr/>
              <p:nvPr/>
            </p:nvSpPr>
            <p:spPr>
              <a:xfrm>
                <a:off x="3336025" y="2697160"/>
                <a:ext cx="147961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6" extrusionOk="0">
                    <a:moveTo>
                      <a:pt x="3121" y="0"/>
                    </a:moveTo>
                    <a:lnTo>
                      <a:pt x="3121" y="0"/>
                    </a:lnTo>
                    <a:cubicBezTo>
                      <a:pt x="3121" y="1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398" y="3326"/>
                    </a:cubicBezTo>
                    <a:cubicBezTo>
                      <a:pt x="2710" y="3326"/>
                      <a:pt x="5155" y="1632"/>
                      <a:pt x="4923" y="1053"/>
                    </a:cubicBezTo>
                    <a:cubicBezTo>
                      <a:pt x="4863" y="912"/>
                      <a:pt x="4717" y="855"/>
                      <a:pt x="4521" y="855"/>
                    </a:cubicBezTo>
                    <a:cubicBezTo>
                      <a:pt x="3728" y="855"/>
                      <a:pt x="2122" y="1784"/>
                      <a:pt x="2122" y="1784"/>
                    </a:cubicBezTo>
                    <a:cubicBezTo>
                      <a:pt x="2122" y="1784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9" name="Google Shape;1135;p30">
                <a:extLst>
                  <a:ext uri="{FF2B5EF4-FFF2-40B4-BE49-F238E27FC236}">
                    <a16:creationId xmlns:a16="http://schemas.microsoft.com/office/drawing/2014/main" xmlns="" id="{E8512F8D-BBE4-559F-9E1B-7F1DE6BF03B3}"/>
                  </a:ext>
                </a:extLst>
              </p:cNvPr>
              <p:cNvSpPr/>
              <p:nvPr/>
            </p:nvSpPr>
            <p:spPr>
              <a:xfrm>
                <a:off x="3346271" y="2649630"/>
                <a:ext cx="219115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8633" extrusionOk="0">
                    <a:moveTo>
                      <a:pt x="4262" y="3993"/>
                    </a:moveTo>
                    <a:cubicBezTo>
                      <a:pt x="4887" y="4350"/>
                      <a:pt x="4904" y="4653"/>
                      <a:pt x="4334" y="4885"/>
                    </a:cubicBezTo>
                    <a:cubicBezTo>
                      <a:pt x="4102" y="5064"/>
                      <a:pt x="3870" y="5206"/>
                      <a:pt x="3620" y="5349"/>
                    </a:cubicBezTo>
                    <a:cubicBezTo>
                      <a:pt x="3389" y="5492"/>
                      <a:pt x="3139" y="5616"/>
                      <a:pt x="2890" y="5741"/>
                    </a:cubicBezTo>
                    <a:cubicBezTo>
                      <a:pt x="2640" y="5848"/>
                      <a:pt x="2390" y="5937"/>
                      <a:pt x="2141" y="6008"/>
                    </a:cubicBezTo>
                    <a:cubicBezTo>
                      <a:pt x="1978" y="6068"/>
                      <a:pt x="1833" y="6098"/>
                      <a:pt x="1707" y="6098"/>
                    </a:cubicBezTo>
                    <a:cubicBezTo>
                      <a:pt x="1311" y="6098"/>
                      <a:pt x="1102" y="5798"/>
                      <a:pt x="1088" y="5188"/>
                    </a:cubicBezTo>
                    <a:lnTo>
                      <a:pt x="1088" y="5188"/>
                    </a:lnTo>
                    <a:cubicBezTo>
                      <a:pt x="1163" y="5199"/>
                      <a:pt x="1239" y="5204"/>
                      <a:pt x="1317" y="5204"/>
                    </a:cubicBezTo>
                    <a:cubicBezTo>
                      <a:pt x="1608" y="5204"/>
                      <a:pt x="1912" y="5133"/>
                      <a:pt x="2193" y="5064"/>
                    </a:cubicBezTo>
                    <a:cubicBezTo>
                      <a:pt x="2835" y="4867"/>
                      <a:pt x="3425" y="4529"/>
                      <a:pt x="3924" y="4082"/>
                    </a:cubicBezTo>
                    <a:cubicBezTo>
                      <a:pt x="3946" y="4104"/>
                      <a:pt x="3975" y="4120"/>
                      <a:pt x="4011" y="4120"/>
                    </a:cubicBezTo>
                    <a:cubicBezTo>
                      <a:pt x="4033" y="4120"/>
                      <a:pt x="4057" y="4114"/>
                      <a:pt x="4084" y="4100"/>
                    </a:cubicBezTo>
                    <a:cubicBezTo>
                      <a:pt x="4138" y="4065"/>
                      <a:pt x="4209" y="4029"/>
                      <a:pt x="4262" y="3993"/>
                    </a:cubicBezTo>
                    <a:close/>
                    <a:moveTo>
                      <a:pt x="4531" y="5206"/>
                    </a:moveTo>
                    <a:cubicBezTo>
                      <a:pt x="4556" y="5270"/>
                      <a:pt x="4610" y="5316"/>
                      <a:pt x="4672" y="5316"/>
                    </a:cubicBezTo>
                    <a:cubicBezTo>
                      <a:pt x="4695" y="5316"/>
                      <a:pt x="4720" y="5310"/>
                      <a:pt x="4745" y="5295"/>
                    </a:cubicBezTo>
                    <a:cubicBezTo>
                      <a:pt x="4824" y="5245"/>
                      <a:pt x="4898" y="5224"/>
                      <a:pt x="4962" y="5224"/>
                    </a:cubicBezTo>
                    <a:cubicBezTo>
                      <a:pt x="5244" y="5224"/>
                      <a:pt x="5352" y="5630"/>
                      <a:pt x="5047" y="5848"/>
                    </a:cubicBezTo>
                    <a:cubicBezTo>
                      <a:pt x="4816" y="6008"/>
                      <a:pt x="4583" y="6151"/>
                      <a:pt x="4352" y="6293"/>
                    </a:cubicBezTo>
                    <a:cubicBezTo>
                      <a:pt x="4048" y="6455"/>
                      <a:pt x="3727" y="6597"/>
                      <a:pt x="3406" y="6722"/>
                    </a:cubicBezTo>
                    <a:cubicBezTo>
                      <a:pt x="3274" y="6773"/>
                      <a:pt x="2765" y="6957"/>
                      <a:pt x="2362" y="6957"/>
                    </a:cubicBezTo>
                    <a:cubicBezTo>
                      <a:pt x="2058" y="6957"/>
                      <a:pt x="1814" y="6853"/>
                      <a:pt x="1837" y="6508"/>
                    </a:cubicBezTo>
                    <a:cubicBezTo>
                      <a:pt x="2462" y="6455"/>
                      <a:pt x="3139" y="6062"/>
                      <a:pt x="3585" y="5830"/>
                    </a:cubicBezTo>
                    <a:cubicBezTo>
                      <a:pt x="3870" y="5670"/>
                      <a:pt x="4227" y="5456"/>
                      <a:pt x="4531" y="5206"/>
                    </a:cubicBezTo>
                    <a:close/>
                    <a:moveTo>
                      <a:pt x="6218" y="6421"/>
                    </a:moveTo>
                    <a:cubicBezTo>
                      <a:pt x="6562" y="6421"/>
                      <a:pt x="6786" y="6710"/>
                      <a:pt x="6457" y="7025"/>
                    </a:cubicBezTo>
                    <a:cubicBezTo>
                      <a:pt x="6010" y="7435"/>
                      <a:pt x="5439" y="7720"/>
                      <a:pt x="4887" y="7934"/>
                    </a:cubicBezTo>
                    <a:cubicBezTo>
                      <a:pt x="4746" y="7982"/>
                      <a:pt x="4055" y="8161"/>
                      <a:pt x="3508" y="8161"/>
                    </a:cubicBezTo>
                    <a:cubicBezTo>
                      <a:pt x="3013" y="8161"/>
                      <a:pt x="2636" y="8014"/>
                      <a:pt x="2890" y="7489"/>
                    </a:cubicBezTo>
                    <a:cubicBezTo>
                      <a:pt x="2907" y="7453"/>
                      <a:pt x="2907" y="7418"/>
                      <a:pt x="2907" y="7399"/>
                    </a:cubicBezTo>
                    <a:cubicBezTo>
                      <a:pt x="3299" y="7311"/>
                      <a:pt x="3692" y="7132"/>
                      <a:pt x="4067" y="6936"/>
                    </a:cubicBezTo>
                    <a:cubicBezTo>
                      <a:pt x="4081" y="6965"/>
                      <a:pt x="4120" y="6994"/>
                      <a:pt x="4153" y="6994"/>
                    </a:cubicBezTo>
                    <a:cubicBezTo>
                      <a:pt x="4161" y="6994"/>
                      <a:pt x="4167" y="6993"/>
                      <a:pt x="4174" y="6990"/>
                    </a:cubicBezTo>
                    <a:cubicBezTo>
                      <a:pt x="4602" y="6900"/>
                      <a:pt x="4994" y="6757"/>
                      <a:pt x="5404" y="6650"/>
                    </a:cubicBezTo>
                    <a:cubicBezTo>
                      <a:pt x="5601" y="6579"/>
                      <a:pt x="5815" y="6526"/>
                      <a:pt x="6010" y="6455"/>
                    </a:cubicBezTo>
                    <a:cubicBezTo>
                      <a:pt x="6082" y="6432"/>
                      <a:pt x="6152" y="6421"/>
                      <a:pt x="6218" y="6421"/>
                    </a:cubicBezTo>
                    <a:close/>
                    <a:moveTo>
                      <a:pt x="5210" y="1"/>
                    </a:moveTo>
                    <a:cubicBezTo>
                      <a:pt x="5183" y="1"/>
                      <a:pt x="5159" y="26"/>
                      <a:pt x="5173" y="51"/>
                    </a:cubicBezTo>
                    <a:cubicBezTo>
                      <a:pt x="5225" y="498"/>
                      <a:pt x="5404" y="890"/>
                      <a:pt x="5332" y="1354"/>
                    </a:cubicBezTo>
                    <a:cubicBezTo>
                      <a:pt x="5225" y="2032"/>
                      <a:pt x="4566" y="1996"/>
                      <a:pt x="4048" y="2049"/>
                    </a:cubicBezTo>
                    <a:cubicBezTo>
                      <a:pt x="3853" y="2084"/>
                      <a:pt x="3799" y="2281"/>
                      <a:pt x="3888" y="2388"/>
                    </a:cubicBezTo>
                    <a:cubicBezTo>
                      <a:pt x="3853" y="2531"/>
                      <a:pt x="3799" y="2655"/>
                      <a:pt x="3763" y="2798"/>
                    </a:cubicBezTo>
                    <a:cubicBezTo>
                      <a:pt x="3710" y="2959"/>
                      <a:pt x="3639" y="3102"/>
                      <a:pt x="3567" y="3226"/>
                    </a:cubicBezTo>
                    <a:cubicBezTo>
                      <a:pt x="3532" y="3280"/>
                      <a:pt x="3513" y="3333"/>
                      <a:pt x="3478" y="3387"/>
                    </a:cubicBezTo>
                    <a:cubicBezTo>
                      <a:pt x="3414" y="3522"/>
                      <a:pt x="3347" y="3589"/>
                      <a:pt x="3278" y="3589"/>
                    </a:cubicBezTo>
                    <a:cubicBezTo>
                      <a:pt x="3175" y="3589"/>
                      <a:pt x="3068" y="3437"/>
                      <a:pt x="2961" y="3137"/>
                    </a:cubicBezTo>
                    <a:cubicBezTo>
                      <a:pt x="3049" y="2567"/>
                      <a:pt x="3282" y="1977"/>
                      <a:pt x="3425" y="1425"/>
                    </a:cubicBezTo>
                    <a:cubicBezTo>
                      <a:pt x="3457" y="1283"/>
                      <a:pt x="3344" y="1188"/>
                      <a:pt x="3235" y="1188"/>
                    </a:cubicBezTo>
                    <a:cubicBezTo>
                      <a:pt x="3164" y="1188"/>
                      <a:pt x="3096" y="1227"/>
                      <a:pt x="3068" y="1318"/>
                    </a:cubicBezTo>
                    <a:cubicBezTo>
                      <a:pt x="2907" y="1889"/>
                      <a:pt x="2728" y="2460"/>
                      <a:pt x="2586" y="3030"/>
                    </a:cubicBezTo>
                    <a:cubicBezTo>
                      <a:pt x="2497" y="3351"/>
                      <a:pt x="2550" y="3868"/>
                      <a:pt x="2925" y="3993"/>
                    </a:cubicBezTo>
                    <a:cubicBezTo>
                      <a:pt x="2997" y="4017"/>
                      <a:pt x="3066" y="4027"/>
                      <a:pt x="3132" y="4027"/>
                    </a:cubicBezTo>
                    <a:cubicBezTo>
                      <a:pt x="3677" y="4027"/>
                      <a:pt x="4041" y="3295"/>
                      <a:pt x="4120" y="2691"/>
                    </a:cubicBezTo>
                    <a:lnTo>
                      <a:pt x="4138" y="2709"/>
                    </a:lnTo>
                    <a:cubicBezTo>
                      <a:pt x="4976" y="3066"/>
                      <a:pt x="3478" y="4029"/>
                      <a:pt x="3353" y="4100"/>
                    </a:cubicBezTo>
                    <a:cubicBezTo>
                      <a:pt x="3032" y="4296"/>
                      <a:pt x="2676" y="4457"/>
                      <a:pt x="2319" y="4581"/>
                    </a:cubicBezTo>
                    <a:cubicBezTo>
                      <a:pt x="1979" y="4688"/>
                      <a:pt x="1623" y="4743"/>
                      <a:pt x="1285" y="4760"/>
                    </a:cubicBezTo>
                    <a:cubicBezTo>
                      <a:pt x="303" y="4493"/>
                      <a:pt x="607" y="3922"/>
                      <a:pt x="1106" y="3565"/>
                    </a:cubicBezTo>
                    <a:cubicBezTo>
                      <a:pt x="1159" y="3494"/>
                      <a:pt x="1213" y="3440"/>
                      <a:pt x="1266" y="3369"/>
                    </a:cubicBezTo>
                    <a:cubicBezTo>
                      <a:pt x="1356" y="3234"/>
                      <a:pt x="1218" y="3086"/>
                      <a:pt x="1076" y="3086"/>
                    </a:cubicBezTo>
                    <a:cubicBezTo>
                      <a:pt x="1050" y="3086"/>
                      <a:pt x="1024" y="3091"/>
                      <a:pt x="999" y="3102"/>
                    </a:cubicBezTo>
                    <a:cubicBezTo>
                      <a:pt x="535" y="3369"/>
                      <a:pt x="0" y="4082"/>
                      <a:pt x="303" y="4653"/>
                    </a:cubicBezTo>
                    <a:cubicBezTo>
                      <a:pt x="428" y="4867"/>
                      <a:pt x="588" y="5009"/>
                      <a:pt x="767" y="5099"/>
                    </a:cubicBezTo>
                    <a:cubicBezTo>
                      <a:pt x="393" y="5509"/>
                      <a:pt x="642" y="6062"/>
                      <a:pt x="1088" y="6348"/>
                    </a:cubicBezTo>
                    <a:cubicBezTo>
                      <a:pt x="1195" y="6419"/>
                      <a:pt x="1337" y="6472"/>
                      <a:pt x="1463" y="6490"/>
                    </a:cubicBezTo>
                    <a:cubicBezTo>
                      <a:pt x="1373" y="6936"/>
                      <a:pt x="1730" y="7275"/>
                      <a:pt x="2176" y="7399"/>
                    </a:cubicBezTo>
                    <a:cubicBezTo>
                      <a:pt x="2283" y="7435"/>
                      <a:pt x="2390" y="7435"/>
                      <a:pt x="2497" y="7453"/>
                    </a:cubicBezTo>
                    <a:cubicBezTo>
                      <a:pt x="2283" y="7882"/>
                      <a:pt x="2514" y="8469"/>
                      <a:pt x="3049" y="8576"/>
                    </a:cubicBezTo>
                    <a:cubicBezTo>
                      <a:pt x="3236" y="8615"/>
                      <a:pt x="3425" y="8633"/>
                      <a:pt x="3613" y="8633"/>
                    </a:cubicBezTo>
                    <a:cubicBezTo>
                      <a:pt x="4557" y="8633"/>
                      <a:pt x="5496" y="8181"/>
                      <a:pt x="6224" y="7632"/>
                    </a:cubicBezTo>
                    <a:cubicBezTo>
                      <a:pt x="6652" y="7328"/>
                      <a:pt x="7634" y="6526"/>
                      <a:pt x="6973" y="5991"/>
                    </a:cubicBezTo>
                    <a:cubicBezTo>
                      <a:pt x="6882" y="5923"/>
                      <a:pt x="6772" y="5899"/>
                      <a:pt x="6658" y="5899"/>
                    </a:cubicBezTo>
                    <a:cubicBezTo>
                      <a:pt x="6503" y="5899"/>
                      <a:pt x="6340" y="5942"/>
                      <a:pt x="6207" y="5972"/>
                    </a:cubicBezTo>
                    <a:cubicBezTo>
                      <a:pt x="5796" y="6098"/>
                      <a:pt x="5404" y="6222"/>
                      <a:pt x="4994" y="6383"/>
                    </a:cubicBezTo>
                    <a:cubicBezTo>
                      <a:pt x="5494" y="6062"/>
                      <a:pt x="6100" y="5580"/>
                      <a:pt x="5939" y="4992"/>
                    </a:cubicBezTo>
                    <a:cubicBezTo>
                      <a:pt x="5873" y="4738"/>
                      <a:pt x="5699" y="4648"/>
                      <a:pt x="5493" y="4648"/>
                    </a:cubicBezTo>
                    <a:cubicBezTo>
                      <a:pt x="5309" y="4648"/>
                      <a:pt x="5100" y="4721"/>
                      <a:pt x="4923" y="4814"/>
                    </a:cubicBezTo>
                    <a:cubicBezTo>
                      <a:pt x="5118" y="4581"/>
                      <a:pt x="5261" y="4315"/>
                      <a:pt x="5280" y="4029"/>
                    </a:cubicBezTo>
                    <a:cubicBezTo>
                      <a:pt x="5290" y="3716"/>
                      <a:pt x="5086" y="3616"/>
                      <a:pt x="4833" y="3616"/>
                    </a:cubicBezTo>
                    <a:cubicBezTo>
                      <a:pt x="4654" y="3616"/>
                      <a:pt x="4451" y="3666"/>
                      <a:pt x="4281" y="3725"/>
                    </a:cubicBezTo>
                    <a:cubicBezTo>
                      <a:pt x="4317" y="3672"/>
                      <a:pt x="4369" y="3618"/>
                      <a:pt x="4405" y="3583"/>
                    </a:cubicBezTo>
                    <a:cubicBezTo>
                      <a:pt x="4726" y="3209"/>
                      <a:pt x="4690" y="2691"/>
                      <a:pt x="4227" y="2531"/>
                    </a:cubicBezTo>
                    <a:cubicBezTo>
                      <a:pt x="4216" y="2526"/>
                      <a:pt x="4206" y="2523"/>
                      <a:pt x="4195" y="2523"/>
                    </a:cubicBezTo>
                    <a:cubicBezTo>
                      <a:pt x="4171" y="2523"/>
                      <a:pt x="4150" y="2536"/>
                      <a:pt x="4138" y="2548"/>
                    </a:cubicBezTo>
                    <a:lnTo>
                      <a:pt x="4138" y="2460"/>
                    </a:lnTo>
                    <a:cubicBezTo>
                      <a:pt x="4709" y="2460"/>
                      <a:pt x="5280" y="2246"/>
                      <a:pt x="5529" y="1711"/>
                    </a:cubicBezTo>
                    <a:cubicBezTo>
                      <a:pt x="5779" y="1157"/>
                      <a:pt x="5582" y="479"/>
                      <a:pt x="5244" y="16"/>
                    </a:cubicBezTo>
                    <a:cubicBezTo>
                      <a:pt x="5233" y="5"/>
                      <a:pt x="5221" y="1"/>
                      <a:pt x="5210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0" name="Google Shape;1136;p30">
                <a:extLst>
                  <a:ext uri="{FF2B5EF4-FFF2-40B4-BE49-F238E27FC236}">
                    <a16:creationId xmlns:a16="http://schemas.microsoft.com/office/drawing/2014/main" xmlns="" id="{13317C0F-8784-6E3E-65DF-AF95B7E7A500}"/>
                  </a:ext>
                </a:extLst>
              </p:cNvPr>
              <p:cNvSpPr/>
              <p:nvPr/>
            </p:nvSpPr>
            <p:spPr>
              <a:xfrm>
                <a:off x="3388405" y="2737571"/>
                <a:ext cx="25775" cy="15471"/>
              </a:xfrm>
              <a:custGeom>
                <a:avLst/>
                <a:gdLst/>
                <a:ahLst/>
                <a:cxnLst/>
                <a:rect l="l" t="t" r="r" b="b"/>
                <a:pathLst>
                  <a:path w="898" h="539" extrusionOk="0">
                    <a:moveTo>
                      <a:pt x="714" y="0"/>
                    </a:moveTo>
                    <a:cubicBezTo>
                      <a:pt x="706" y="0"/>
                      <a:pt x="698" y="1"/>
                      <a:pt x="690" y="2"/>
                    </a:cubicBezTo>
                    <a:cubicBezTo>
                      <a:pt x="459" y="19"/>
                      <a:pt x="226" y="233"/>
                      <a:pt x="66" y="394"/>
                    </a:cubicBezTo>
                    <a:cubicBezTo>
                      <a:pt x="0" y="443"/>
                      <a:pt x="57" y="539"/>
                      <a:pt x="136" y="539"/>
                    </a:cubicBezTo>
                    <a:cubicBezTo>
                      <a:pt x="142" y="539"/>
                      <a:pt x="148" y="538"/>
                      <a:pt x="155" y="537"/>
                    </a:cubicBezTo>
                    <a:cubicBezTo>
                      <a:pt x="369" y="483"/>
                      <a:pt x="673" y="394"/>
                      <a:pt x="815" y="216"/>
                    </a:cubicBezTo>
                    <a:cubicBezTo>
                      <a:pt x="898" y="116"/>
                      <a:pt x="826" y="0"/>
                      <a:pt x="714" y="0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1" name="Google Shape;1137;p30">
                <a:extLst>
                  <a:ext uri="{FF2B5EF4-FFF2-40B4-BE49-F238E27FC236}">
                    <a16:creationId xmlns:a16="http://schemas.microsoft.com/office/drawing/2014/main" xmlns="" id="{21E0B4CC-D46F-E203-A22C-1DA870E8CFE3}"/>
                  </a:ext>
                </a:extLst>
              </p:cNvPr>
              <p:cNvSpPr/>
              <p:nvPr/>
            </p:nvSpPr>
            <p:spPr>
              <a:xfrm>
                <a:off x="4096436" y="1531683"/>
                <a:ext cx="66303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880" extrusionOk="0">
                    <a:moveTo>
                      <a:pt x="1750" y="0"/>
                    </a:moveTo>
                    <a:cubicBezTo>
                      <a:pt x="1284" y="0"/>
                      <a:pt x="814" y="131"/>
                      <a:pt x="366" y="229"/>
                    </a:cubicBezTo>
                    <a:cubicBezTo>
                      <a:pt x="0" y="329"/>
                      <a:pt x="38" y="880"/>
                      <a:pt x="364" y="880"/>
                    </a:cubicBezTo>
                    <a:cubicBezTo>
                      <a:pt x="387" y="880"/>
                      <a:pt x="412" y="877"/>
                      <a:pt x="438" y="871"/>
                    </a:cubicBezTo>
                    <a:cubicBezTo>
                      <a:pt x="1044" y="747"/>
                      <a:pt x="1686" y="640"/>
                      <a:pt x="2203" y="283"/>
                    </a:cubicBezTo>
                    <a:cubicBezTo>
                      <a:pt x="2310" y="212"/>
                      <a:pt x="2238" y="50"/>
                      <a:pt x="2131" y="33"/>
                    </a:cubicBezTo>
                    <a:cubicBezTo>
                      <a:pt x="2005" y="10"/>
                      <a:pt x="1878" y="0"/>
                      <a:pt x="1750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2" name="Google Shape;1138;p30">
                <a:extLst>
                  <a:ext uri="{FF2B5EF4-FFF2-40B4-BE49-F238E27FC236}">
                    <a16:creationId xmlns:a16="http://schemas.microsoft.com/office/drawing/2014/main" xmlns="" id="{98692E3F-5964-13AA-6EB2-86D7E70FD36A}"/>
                  </a:ext>
                </a:extLst>
              </p:cNvPr>
              <p:cNvSpPr/>
              <p:nvPr/>
            </p:nvSpPr>
            <p:spPr>
              <a:xfrm>
                <a:off x="4109553" y="1559064"/>
                <a:ext cx="33725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892" extrusionOk="0">
                    <a:moveTo>
                      <a:pt x="644" y="0"/>
                    </a:moveTo>
                    <a:cubicBezTo>
                      <a:pt x="592" y="0"/>
                      <a:pt x="542" y="9"/>
                      <a:pt x="497" y="24"/>
                    </a:cubicBezTo>
                    <a:cubicBezTo>
                      <a:pt x="0" y="169"/>
                      <a:pt x="167" y="891"/>
                      <a:pt x="583" y="891"/>
                    </a:cubicBezTo>
                    <a:cubicBezTo>
                      <a:pt x="629" y="891"/>
                      <a:pt x="678" y="882"/>
                      <a:pt x="730" y="863"/>
                    </a:cubicBezTo>
                    <a:lnTo>
                      <a:pt x="747" y="863"/>
                    </a:lnTo>
                    <a:cubicBezTo>
                      <a:pt x="1104" y="720"/>
                      <a:pt x="1175" y="292"/>
                      <a:pt x="854" y="59"/>
                    </a:cubicBezTo>
                    <a:cubicBezTo>
                      <a:pt x="791" y="18"/>
                      <a:pt x="716" y="0"/>
                      <a:pt x="644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3" name="Google Shape;1139;p30">
                <a:extLst>
                  <a:ext uri="{FF2B5EF4-FFF2-40B4-BE49-F238E27FC236}">
                    <a16:creationId xmlns:a16="http://schemas.microsoft.com/office/drawing/2014/main" xmlns="" id="{48F50A97-DE2E-EFF7-7FA4-D821BB4E646E}"/>
                  </a:ext>
                </a:extLst>
              </p:cNvPr>
              <p:cNvSpPr/>
              <p:nvPr/>
            </p:nvSpPr>
            <p:spPr>
              <a:xfrm>
                <a:off x="3985592" y="1531683"/>
                <a:ext cx="66331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880" extrusionOk="0">
                    <a:moveTo>
                      <a:pt x="551" y="0"/>
                    </a:moveTo>
                    <a:cubicBezTo>
                      <a:pt x="422" y="0"/>
                      <a:pt x="292" y="10"/>
                      <a:pt x="162" y="33"/>
                    </a:cubicBezTo>
                    <a:cubicBezTo>
                      <a:pt x="55" y="50"/>
                      <a:pt x="1" y="212"/>
                      <a:pt x="91" y="283"/>
                    </a:cubicBezTo>
                    <a:cubicBezTo>
                      <a:pt x="607" y="640"/>
                      <a:pt x="1249" y="747"/>
                      <a:pt x="1856" y="871"/>
                    </a:cubicBezTo>
                    <a:cubicBezTo>
                      <a:pt x="1883" y="877"/>
                      <a:pt x="1909" y="880"/>
                      <a:pt x="1933" y="880"/>
                    </a:cubicBezTo>
                    <a:cubicBezTo>
                      <a:pt x="2274" y="880"/>
                      <a:pt x="2310" y="329"/>
                      <a:pt x="1927" y="229"/>
                    </a:cubicBezTo>
                    <a:cubicBezTo>
                      <a:pt x="1479" y="131"/>
                      <a:pt x="1020" y="0"/>
                      <a:pt x="551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4" name="Google Shape;1140;p30">
                <a:extLst>
                  <a:ext uri="{FF2B5EF4-FFF2-40B4-BE49-F238E27FC236}">
                    <a16:creationId xmlns:a16="http://schemas.microsoft.com/office/drawing/2014/main" xmlns="" id="{546C0154-5C9F-3094-A6A4-7A284F361D2A}"/>
                  </a:ext>
                </a:extLst>
              </p:cNvPr>
              <p:cNvSpPr/>
              <p:nvPr/>
            </p:nvSpPr>
            <p:spPr>
              <a:xfrm>
                <a:off x="4004564" y="1559064"/>
                <a:ext cx="33783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92" extrusionOk="0">
                    <a:moveTo>
                      <a:pt x="535" y="0"/>
                    </a:moveTo>
                    <a:cubicBezTo>
                      <a:pt x="459" y="0"/>
                      <a:pt x="384" y="18"/>
                      <a:pt x="321" y="59"/>
                    </a:cubicBezTo>
                    <a:cubicBezTo>
                      <a:pt x="0" y="292"/>
                      <a:pt x="72" y="720"/>
                      <a:pt x="428" y="863"/>
                    </a:cubicBezTo>
                    <a:lnTo>
                      <a:pt x="464" y="863"/>
                    </a:lnTo>
                    <a:cubicBezTo>
                      <a:pt x="514" y="882"/>
                      <a:pt x="561" y="891"/>
                      <a:pt x="606" y="891"/>
                    </a:cubicBezTo>
                    <a:cubicBezTo>
                      <a:pt x="1009" y="891"/>
                      <a:pt x="1177" y="169"/>
                      <a:pt x="695" y="24"/>
                    </a:cubicBezTo>
                    <a:cubicBezTo>
                      <a:pt x="644" y="9"/>
                      <a:pt x="589" y="0"/>
                      <a:pt x="535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5" name="Google Shape;1141;p30">
                <a:extLst>
                  <a:ext uri="{FF2B5EF4-FFF2-40B4-BE49-F238E27FC236}">
                    <a16:creationId xmlns:a16="http://schemas.microsoft.com/office/drawing/2014/main" xmlns="" id="{65D0F517-4797-536C-A2EC-504139F26A6F}"/>
                  </a:ext>
                </a:extLst>
              </p:cNvPr>
              <p:cNvSpPr/>
              <p:nvPr/>
            </p:nvSpPr>
            <p:spPr>
              <a:xfrm>
                <a:off x="4055738" y="1572008"/>
                <a:ext cx="32262" cy="6340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2209" extrusionOk="0">
                    <a:moveTo>
                      <a:pt x="803" y="1"/>
                    </a:moveTo>
                    <a:cubicBezTo>
                      <a:pt x="803" y="1"/>
                      <a:pt x="1" y="2141"/>
                      <a:pt x="375" y="2195"/>
                    </a:cubicBezTo>
                    <a:cubicBezTo>
                      <a:pt x="441" y="2205"/>
                      <a:pt x="506" y="2208"/>
                      <a:pt x="570" y="2208"/>
                    </a:cubicBezTo>
                    <a:cubicBezTo>
                      <a:pt x="870" y="2208"/>
                      <a:pt x="1124" y="2124"/>
                      <a:pt x="1124" y="2124"/>
                    </a:cubicBezTo>
                    <a:lnTo>
                      <a:pt x="803" y="1"/>
                    </a:ln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6" name="Google Shape;1142;p30">
                <a:extLst>
                  <a:ext uri="{FF2B5EF4-FFF2-40B4-BE49-F238E27FC236}">
                    <a16:creationId xmlns:a16="http://schemas.microsoft.com/office/drawing/2014/main" xmlns="" id="{81CE6A0A-9576-7DFF-CC67-626D251BBD23}"/>
                  </a:ext>
                </a:extLst>
              </p:cNvPr>
              <p:cNvSpPr/>
              <p:nvPr/>
            </p:nvSpPr>
            <p:spPr>
              <a:xfrm>
                <a:off x="4080823" y="1636500"/>
                <a:ext cx="55310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791" extrusionOk="0">
                    <a:moveTo>
                      <a:pt x="1850" y="0"/>
                    </a:moveTo>
                    <a:cubicBezTo>
                      <a:pt x="1388" y="0"/>
                      <a:pt x="932" y="192"/>
                      <a:pt x="589" y="500"/>
                    </a:cubicBezTo>
                    <a:cubicBezTo>
                      <a:pt x="233" y="840"/>
                      <a:pt x="19" y="1304"/>
                      <a:pt x="0" y="1785"/>
                    </a:cubicBezTo>
                    <a:cubicBezTo>
                      <a:pt x="54" y="1788"/>
                      <a:pt x="109" y="1790"/>
                      <a:pt x="164" y="1790"/>
                    </a:cubicBezTo>
                    <a:cubicBezTo>
                      <a:pt x="610" y="1790"/>
                      <a:pt x="1056" y="1657"/>
                      <a:pt x="1374" y="1339"/>
                    </a:cubicBezTo>
                    <a:cubicBezTo>
                      <a:pt x="1731" y="1000"/>
                      <a:pt x="1926" y="500"/>
                      <a:pt x="1909" y="1"/>
                    </a:cubicBezTo>
                    <a:cubicBezTo>
                      <a:pt x="1890" y="0"/>
                      <a:pt x="1870" y="0"/>
                      <a:pt x="1850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76" name="Google Shape;862;p27">
            <a:extLst>
              <a:ext uri="{FF2B5EF4-FFF2-40B4-BE49-F238E27FC236}">
                <a16:creationId xmlns:a16="http://schemas.microsoft.com/office/drawing/2014/main" xmlns="" id="{E0228E5D-5830-0F91-FC9E-581BC2A9C39D}"/>
              </a:ext>
            </a:extLst>
          </p:cNvPr>
          <p:cNvGrpSpPr/>
          <p:nvPr/>
        </p:nvGrpSpPr>
        <p:grpSpPr>
          <a:xfrm>
            <a:off x="5169170" y="1599443"/>
            <a:ext cx="1100010" cy="5204994"/>
            <a:chOff x="1051224" y="1352419"/>
            <a:chExt cx="1352711" cy="2882207"/>
          </a:xfrm>
        </p:grpSpPr>
        <p:grpSp>
          <p:nvGrpSpPr>
            <p:cNvPr id="1577" name="Google Shape;863;p27">
              <a:extLst>
                <a:ext uri="{FF2B5EF4-FFF2-40B4-BE49-F238E27FC236}">
                  <a16:creationId xmlns:a16="http://schemas.microsoft.com/office/drawing/2014/main" xmlns="" id="{4A8C15E2-85D7-5285-6ACA-52AA4780CAC4}"/>
                </a:ext>
              </a:extLst>
            </p:cNvPr>
            <p:cNvGrpSpPr/>
            <p:nvPr/>
          </p:nvGrpSpPr>
          <p:grpSpPr>
            <a:xfrm>
              <a:off x="1322972" y="1352419"/>
              <a:ext cx="1080963" cy="2657797"/>
              <a:chOff x="1636725" y="1044100"/>
              <a:chExt cx="1405125" cy="3454825"/>
            </a:xfrm>
          </p:grpSpPr>
          <p:sp>
            <p:nvSpPr>
              <p:cNvPr id="1579" name="Google Shape;864;p27">
                <a:extLst>
                  <a:ext uri="{FF2B5EF4-FFF2-40B4-BE49-F238E27FC236}">
                    <a16:creationId xmlns:a16="http://schemas.microsoft.com/office/drawing/2014/main" xmlns="" id="{7DA4D85C-8271-D80C-4E6D-F24229B4B2AA}"/>
                  </a:ext>
                </a:extLst>
              </p:cNvPr>
              <p:cNvSpPr/>
              <p:nvPr/>
            </p:nvSpPr>
            <p:spPr>
              <a:xfrm>
                <a:off x="1761175" y="1044100"/>
                <a:ext cx="743325" cy="623075"/>
              </a:xfrm>
              <a:custGeom>
                <a:avLst/>
                <a:gdLst/>
                <a:ahLst/>
                <a:cxnLst/>
                <a:rect l="l" t="t" r="r" b="b"/>
                <a:pathLst>
                  <a:path w="29733" h="24923" extrusionOk="0">
                    <a:moveTo>
                      <a:pt x="18664" y="1"/>
                    </a:moveTo>
                    <a:cubicBezTo>
                      <a:pt x="16931" y="1"/>
                      <a:pt x="15670" y="1015"/>
                      <a:pt x="15670" y="1015"/>
                    </a:cubicBezTo>
                    <a:cubicBezTo>
                      <a:pt x="14294" y="417"/>
                      <a:pt x="13148" y="197"/>
                      <a:pt x="12208" y="197"/>
                    </a:cubicBezTo>
                    <a:cubicBezTo>
                      <a:pt x="9590" y="197"/>
                      <a:pt x="8564" y="1904"/>
                      <a:pt x="8564" y="1904"/>
                    </a:cubicBezTo>
                    <a:cubicBezTo>
                      <a:pt x="1961" y="1971"/>
                      <a:pt x="3838" y="7635"/>
                      <a:pt x="3838" y="7635"/>
                    </a:cubicBezTo>
                    <a:cubicBezTo>
                      <a:pt x="1" y="10350"/>
                      <a:pt x="2866" y="12764"/>
                      <a:pt x="2866" y="12764"/>
                    </a:cubicBezTo>
                    <a:cubicBezTo>
                      <a:pt x="1291" y="17658"/>
                      <a:pt x="4928" y="18813"/>
                      <a:pt x="4928" y="18813"/>
                    </a:cubicBezTo>
                    <a:cubicBezTo>
                      <a:pt x="4703" y="22262"/>
                      <a:pt x="7072" y="22627"/>
                      <a:pt x="8085" y="22627"/>
                    </a:cubicBezTo>
                    <a:cubicBezTo>
                      <a:pt x="8357" y="22627"/>
                      <a:pt x="8531" y="22601"/>
                      <a:pt x="8531" y="22601"/>
                    </a:cubicBezTo>
                    <a:cubicBezTo>
                      <a:pt x="9123" y="24570"/>
                      <a:pt x="10557" y="24923"/>
                      <a:pt x="11508" y="24923"/>
                    </a:cubicBezTo>
                    <a:cubicBezTo>
                      <a:pt x="12039" y="24923"/>
                      <a:pt x="12419" y="24813"/>
                      <a:pt x="12419" y="24813"/>
                    </a:cubicBezTo>
                    <a:lnTo>
                      <a:pt x="19357" y="23490"/>
                    </a:lnTo>
                    <a:cubicBezTo>
                      <a:pt x="19861" y="23557"/>
                      <a:pt x="20317" y="23588"/>
                      <a:pt x="20731" y="23588"/>
                    </a:cubicBezTo>
                    <a:cubicBezTo>
                      <a:pt x="25551" y="23588"/>
                      <a:pt x="24570" y="19367"/>
                      <a:pt x="24570" y="19367"/>
                    </a:cubicBezTo>
                    <a:cubicBezTo>
                      <a:pt x="28123" y="17490"/>
                      <a:pt x="25945" y="14825"/>
                      <a:pt x="25945" y="14825"/>
                    </a:cubicBezTo>
                    <a:cubicBezTo>
                      <a:pt x="29732" y="11624"/>
                      <a:pt x="25659" y="8105"/>
                      <a:pt x="25659" y="8105"/>
                    </a:cubicBezTo>
                    <a:cubicBezTo>
                      <a:pt x="27185" y="2038"/>
                      <a:pt x="22157" y="1568"/>
                      <a:pt x="22157" y="1568"/>
                    </a:cubicBezTo>
                    <a:cubicBezTo>
                      <a:pt x="20936" y="373"/>
                      <a:pt x="19713" y="1"/>
                      <a:pt x="186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0" name="Google Shape;865;p27">
                <a:extLst>
                  <a:ext uri="{FF2B5EF4-FFF2-40B4-BE49-F238E27FC236}">
                    <a16:creationId xmlns:a16="http://schemas.microsoft.com/office/drawing/2014/main" xmlns="" id="{CECD4CB7-998E-7C19-69BE-69BE10219040}"/>
                  </a:ext>
                </a:extLst>
              </p:cNvPr>
              <p:cNvSpPr/>
              <p:nvPr/>
            </p:nvSpPr>
            <p:spPr>
              <a:xfrm>
                <a:off x="1781700" y="2509950"/>
                <a:ext cx="508275" cy="1768150"/>
              </a:xfrm>
              <a:custGeom>
                <a:avLst/>
                <a:gdLst/>
                <a:ahLst/>
                <a:cxnLst/>
                <a:rect l="l" t="t" r="r" b="b"/>
                <a:pathLst>
                  <a:path w="20331" h="70726" extrusionOk="0">
                    <a:moveTo>
                      <a:pt x="2112" y="0"/>
                    </a:moveTo>
                    <a:lnTo>
                      <a:pt x="2112" y="0"/>
                    </a:lnTo>
                    <a:cubicBezTo>
                      <a:pt x="0" y="11833"/>
                      <a:pt x="7593" y="36654"/>
                      <a:pt x="7593" y="36654"/>
                    </a:cubicBezTo>
                    <a:cubicBezTo>
                      <a:pt x="3939" y="41280"/>
                      <a:pt x="4090" y="70726"/>
                      <a:pt x="4090" y="70726"/>
                    </a:cubicBezTo>
                    <a:lnTo>
                      <a:pt x="8481" y="70558"/>
                    </a:lnTo>
                    <a:cubicBezTo>
                      <a:pt x="10911" y="62581"/>
                      <a:pt x="15252" y="45184"/>
                      <a:pt x="16610" y="39772"/>
                    </a:cubicBezTo>
                    <a:cubicBezTo>
                      <a:pt x="16878" y="38648"/>
                      <a:pt x="17079" y="37526"/>
                      <a:pt x="17213" y="36386"/>
                    </a:cubicBezTo>
                    <a:cubicBezTo>
                      <a:pt x="18889" y="21620"/>
                      <a:pt x="20330" y="2078"/>
                      <a:pt x="20330" y="2078"/>
                    </a:cubicBezTo>
                    <a:lnTo>
                      <a:pt x="2112" y="0"/>
                    </a:ln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1" name="Google Shape;866;p27">
                <a:extLst>
                  <a:ext uri="{FF2B5EF4-FFF2-40B4-BE49-F238E27FC236}">
                    <a16:creationId xmlns:a16="http://schemas.microsoft.com/office/drawing/2014/main" xmlns="" id="{B34E101C-959B-08BD-3E63-52E9E310CDCE}"/>
                  </a:ext>
                </a:extLst>
              </p:cNvPr>
              <p:cNvSpPr/>
              <p:nvPr/>
            </p:nvSpPr>
            <p:spPr>
              <a:xfrm>
                <a:off x="1882250" y="3643900"/>
                <a:ext cx="271525" cy="634200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25368" extrusionOk="0">
                    <a:moveTo>
                      <a:pt x="2598" y="0"/>
                    </a:moveTo>
                    <a:cubicBezTo>
                      <a:pt x="2156" y="0"/>
                      <a:pt x="1714" y="10"/>
                      <a:pt x="1274" y="27"/>
                    </a:cubicBezTo>
                    <a:cubicBezTo>
                      <a:pt x="1" y="10302"/>
                      <a:pt x="68" y="25368"/>
                      <a:pt x="68" y="25368"/>
                    </a:cubicBezTo>
                    <a:lnTo>
                      <a:pt x="4459" y="25200"/>
                    </a:lnTo>
                    <a:cubicBezTo>
                      <a:pt x="6219" y="19435"/>
                      <a:pt x="8968" y="8776"/>
                      <a:pt x="10861" y="1251"/>
                    </a:cubicBezTo>
                    <a:cubicBezTo>
                      <a:pt x="8749" y="514"/>
                      <a:pt x="6286" y="212"/>
                      <a:pt x="4961" y="94"/>
                    </a:cubicBezTo>
                    <a:cubicBezTo>
                      <a:pt x="4178" y="30"/>
                      <a:pt x="3387" y="0"/>
                      <a:pt x="2598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2" name="Google Shape;867;p27">
                <a:extLst>
                  <a:ext uri="{FF2B5EF4-FFF2-40B4-BE49-F238E27FC236}">
                    <a16:creationId xmlns:a16="http://schemas.microsoft.com/office/drawing/2014/main" xmlns="" id="{59FEE120-4BA5-5172-8EE0-10B697D2AD6D}"/>
                  </a:ext>
                </a:extLst>
              </p:cNvPr>
              <p:cNvSpPr/>
              <p:nvPr/>
            </p:nvSpPr>
            <p:spPr>
              <a:xfrm>
                <a:off x="2008375" y="2512900"/>
                <a:ext cx="489825" cy="1725425"/>
              </a:xfrm>
              <a:custGeom>
                <a:avLst/>
                <a:gdLst/>
                <a:ahLst/>
                <a:cxnLst/>
                <a:rect l="l" t="t" r="r" b="b"/>
                <a:pathLst>
                  <a:path w="19593" h="69017" extrusionOk="0">
                    <a:moveTo>
                      <a:pt x="470" y="0"/>
                    </a:moveTo>
                    <a:lnTo>
                      <a:pt x="470" y="0"/>
                    </a:lnTo>
                    <a:cubicBezTo>
                      <a:pt x="1" y="12016"/>
                      <a:pt x="9923" y="36318"/>
                      <a:pt x="9923" y="36318"/>
                    </a:cubicBezTo>
                    <a:cubicBezTo>
                      <a:pt x="6504" y="42938"/>
                      <a:pt x="8028" y="68614"/>
                      <a:pt x="8028" y="68614"/>
                    </a:cubicBezTo>
                    <a:lnTo>
                      <a:pt x="13409" y="69016"/>
                    </a:lnTo>
                    <a:cubicBezTo>
                      <a:pt x="14682" y="61039"/>
                      <a:pt x="17279" y="43810"/>
                      <a:pt x="18319" y="38027"/>
                    </a:cubicBezTo>
                    <a:cubicBezTo>
                      <a:pt x="18604" y="36485"/>
                      <a:pt x="18772" y="34927"/>
                      <a:pt x="18855" y="33368"/>
                    </a:cubicBezTo>
                    <a:cubicBezTo>
                      <a:pt x="19592" y="19156"/>
                      <a:pt x="15436" y="570"/>
                      <a:pt x="15436" y="570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3" name="Google Shape;868;p27">
                <a:extLst>
                  <a:ext uri="{FF2B5EF4-FFF2-40B4-BE49-F238E27FC236}">
                    <a16:creationId xmlns:a16="http://schemas.microsoft.com/office/drawing/2014/main" xmlns="" id="{85ED57B0-62F0-4F15-07D3-DDE332B1A2DD}"/>
                  </a:ext>
                </a:extLst>
              </p:cNvPr>
              <p:cNvSpPr/>
              <p:nvPr/>
            </p:nvSpPr>
            <p:spPr>
              <a:xfrm>
                <a:off x="2190225" y="3667925"/>
                <a:ext cx="236750" cy="570400"/>
              </a:xfrm>
              <a:custGeom>
                <a:avLst/>
                <a:gdLst/>
                <a:ahLst/>
                <a:cxnLst/>
                <a:rect l="l" t="t" r="r" b="b"/>
                <a:pathLst>
                  <a:path w="9470" h="22816" extrusionOk="0">
                    <a:moveTo>
                      <a:pt x="2021" y="0"/>
                    </a:moveTo>
                    <a:cubicBezTo>
                      <a:pt x="1566" y="0"/>
                      <a:pt x="1129" y="9"/>
                      <a:pt x="721" y="22"/>
                    </a:cubicBezTo>
                    <a:cubicBezTo>
                      <a:pt x="1" y="9843"/>
                      <a:pt x="754" y="22413"/>
                      <a:pt x="754" y="22413"/>
                    </a:cubicBezTo>
                    <a:lnTo>
                      <a:pt x="6135" y="22815"/>
                    </a:lnTo>
                    <a:cubicBezTo>
                      <a:pt x="6955" y="17670"/>
                      <a:pt x="8329" y="8704"/>
                      <a:pt x="9469" y="1413"/>
                    </a:cubicBezTo>
                    <a:cubicBezTo>
                      <a:pt x="7461" y="253"/>
                      <a:pt x="4475" y="0"/>
                      <a:pt x="2021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4" name="Google Shape;869;p27">
                <a:extLst>
                  <a:ext uri="{FF2B5EF4-FFF2-40B4-BE49-F238E27FC236}">
                    <a16:creationId xmlns:a16="http://schemas.microsoft.com/office/drawing/2014/main" xmlns="" id="{27B33F05-C31C-5209-B2D2-011221EE3BEB}"/>
                  </a:ext>
                </a:extLst>
              </p:cNvPr>
              <p:cNvSpPr/>
              <p:nvPr/>
            </p:nvSpPr>
            <p:spPr>
              <a:xfrm>
                <a:off x="1744825" y="4088300"/>
                <a:ext cx="368325" cy="410625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425" extrusionOk="0">
                    <a:moveTo>
                      <a:pt x="4928" y="0"/>
                    </a:moveTo>
                    <a:lnTo>
                      <a:pt x="0" y="3570"/>
                    </a:lnTo>
                    <a:lnTo>
                      <a:pt x="13794" y="16425"/>
                    </a:lnTo>
                    <a:cubicBezTo>
                      <a:pt x="14733" y="14363"/>
                      <a:pt x="14666" y="11983"/>
                      <a:pt x="13593" y="10005"/>
                    </a:cubicBezTo>
                    <a:lnTo>
                      <a:pt x="11531" y="6151"/>
                    </a:lnTo>
                    <a:lnTo>
                      <a:pt x="4928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5" name="Google Shape;870;p27">
                <a:extLst>
                  <a:ext uri="{FF2B5EF4-FFF2-40B4-BE49-F238E27FC236}">
                    <a16:creationId xmlns:a16="http://schemas.microsoft.com/office/drawing/2014/main" xmlns="" id="{BAD3D3A6-6D71-668B-2CE2-865C39EF0400}"/>
                  </a:ext>
                </a:extLst>
              </p:cNvPr>
              <p:cNvSpPr/>
              <p:nvPr/>
            </p:nvSpPr>
            <p:spPr>
              <a:xfrm>
                <a:off x="1814375" y="4140800"/>
                <a:ext cx="595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2154" extrusionOk="0">
                    <a:moveTo>
                      <a:pt x="1194" y="1"/>
                    </a:moveTo>
                    <a:cubicBezTo>
                      <a:pt x="903" y="1"/>
                      <a:pt x="614" y="119"/>
                      <a:pt x="403" y="347"/>
                    </a:cubicBezTo>
                    <a:cubicBezTo>
                      <a:pt x="0" y="783"/>
                      <a:pt x="18" y="1453"/>
                      <a:pt x="454" y="1872"/>
                    </a:cubicBezTo>
                    <a:cubicBezTo>
                      <a:pt x="658" y="2061"/>
                      <a:pt x="919" y="2154"/>
                      <a:pt x="1179" y="2154"/>
                    </a:cubicBezTo>
                    <a:cubicBezTo>
                      <a:pt x="1472" y="2154"/>
                      <a:pt x="1765" y="2036"/>
                      <a:pt x="1978" y="1805"/>
                    </a:cubicBezTo>
                    <a:cubicBezTo>
                      <a:pt x="2380" y="1369"/>
                      <a:pt x="2347" y="699"/>
                      <a:pt x="1929" y="296"/>
                    </a:cubicBezTo>
                    <a:cubicBezTo>
                      <a:pt x="1721" y="98"/>
                      <a:pt x="1457" y="1"/>
                      <a:pt x="1194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6" name="Google Shape;871;p27">
                <a:extLst>
                  <a:ext uri="{FF2B5EF4-FFF2-40B4-BE49-F238E27FC236}">
                    <a16:creationId xmlns:a16="http://schemas.microsoft.com/office/drawing/2014/main" xmlns="" id="{B0C9F541-2D61-0C75-D92A-066C18AEEACB}"/>
                  </a:ext>
                </a:extLst>
              </p:cNvPr>
              <p:cNvSpPr/>
              <p:nvPr/>
            </p:nvSpPr>
            <p:spPr>
              <a:xfrm>
                <a:off x="1962700" y="4156575"/>
                <a:ext cx="106875" cy="105625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4225" extrusionOk="0">
                    <a:moveTo>
                      <a:pt x="1426" y="1"/>
                    </a:moveTo>
                    <a:lnTo>
                      <a:pt x="0" y="2096"/>
                    </a:lnTo>
                    <a:lnTo>
                      <a:pt x="2280" y="4224"/>
                    </a:lnTo>
                    <a:lnTo>
                      <a:pt x="2599" y="4040"/>
                    </a:lnTo>
                    <a:lnTo>
                      <a:pt x="4275" y="2666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7" name="Google Shape;872;p27">
                <a:extLst>
                  <a:ext uri="{FF2B5EF4-FFF2-40B4-BE49-F238E27FC236}">
                    <a16:creationId xmlns:a16="http://schemas.microsoft.com/office/drawing/2014/main" xmlns="" id="{0BF67DE0-0681-EA15-52CF-0FF9DF67557C}"/>
                  </a:ext>
                </a:extLst>
              </p:cNvPr>
              <p:cNvSpPr/>
              <p:nvPr/>
            </p:nvSpPr>
            <p:spPr>
              <a:xfrm>
                <a:off x="1777950" y="4214000"/>
                <a:ext cx="3980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458" extrusionOk="0">
                    <a:moveTo>
                      <a:pt x="552" y="0"/>
                    </a:moveTo>
                    <a:lnTo>
                      <a:pt x="0" y="620"/>
                    </a:lnTo>
                    <a:lnTo>
                      <a:pt x="905" y="1458"/>
                    </a:lnTo>
                    <a:lnTo>
                      <a:pt x="1592" y="704"/>
                    </a:lnTo>
                    <a:lnTo>
                      <a:pt x="552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8" name="Google Shape;873;p27">
                <a:extLst>
                  <a:ext uri="{FF2B5EF4-FFF2-40B4-BE49-F238E27FC236}">
                    <a16:creationId xmlns:a16="http://schemas.microsoft.com/office/drawing/2014/main" xmlns="" id="{E296818F-9B1B-9F1D-2C80-4D297B7CAC2D}"/>
                  </a:ext>
                </a:extLst>
              </p:cNvPr>
              <p:cNvSpPr/>
              <p:nvPr/>
            </p:nvSpPr>
            <p:spPr>
              <a:xfrm>
                <a:off x="1823600" y="4255900"/>
                <a:ext cx="398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442" extrusionOk="0">
                    <a:moveTo>
                      <a:pt x="554" y="0"/>
                    </a:moveTo>
                    <a:lnTo>
                      <a:pt x="0" y="620"/>
                    </a:lnTo>
                    <a:lnTo>
                      <a:pt x="923" y="1442"/>
                    </a:lnTo>
                    <a:lnTo>
                      <a:pt x="1593" y="704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89" name="Google Shape;874;p27">
                <a:extLst>
                  <a:ext uri="{FF2B5EF4-FFF2-40B4-BE49-F238E27FC236}">
                    <a16:creationId xmlns:a16="http://schemas.microsoft.com/office/drawing/2014/main" xmlns="" id="{E30E578F-ADB4-90F5-FB02-100616C65D7C}"/>
                  </a:ext>
                </a:extLst>
              </p:cNvPr>
              <p:cNvSpPr/>
              <p:nvPr/>
            </p:nvSpPr>
            <p:spPr>
              <a:xfrm>
                <a:off x="1913700" y="4342200"/>
                <a:ext cx="3980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459" extrusionOk="0">
                    <a:moveTo>
                      <a:pt x="553" y="1"/>
                    </a:moveTo>
                    <a:lnTo>
                      <a:pt x="0" y="620"/>
                    </a:lnTo>
                    <a:lnTo>
                      <a:pt x="921" y="1458"/>
                    </a:lnTo>
                    <a:lnTo>
                      <a:pt x="1592" y="705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0" name="Google Shape;875;p27">
                <a:extLst>
                  <a:ext uri="{FF2B5EF4-FFF2-40B4-BE49-F238E27FC236}">
                    <a16:creationId xmlns:a16="http://schemas.microsoft.com/office/drawing/2014/main" xmlns="" id="{C0398457-8E93-E52E-1B53-D6EFFDBD2629}"/>
                  </a:ext>
                </a:extLst>
              </p:cNvPr>
              <p:cNvSpPr/>
              <p:nvPr/>
            </p:nvSpPr>
            <p:spPr>
              <a:xfrm>
                <a:off x="1961850" y="4388700"/>
                <a:ext cx="398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442" extrusionOk="0">
                    <a:moveTo>
                      <a:pt x="555" y="0"/>
                    </a:moveTo>
                    <a:lnTo>
                      <a:pt x="1" y="621"/>
                    </a:lnTo>
                    <a:lnTo>
                      <a:pt x="906" y="1442"/>
                    </a:lnTo>
                    <a:lnTo>
                      <a:pt x="1594" y="704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1" name="Google Shape;876;p27">
                <a:extLst>
                  <a:ext uri="{FF2B5EF4-FFF2-40B4-BE49-F238E27FC236}">
                    <a16:creationId xmlns:a16="http://schemas.microsoft.com/office/drawing/2014/main" xmlns="" id="{B1A4EC4E-B9AC-8E07-2494-5B93530715DE}"/>
                  </a:ext>
                </a:extLst>
              </p:cNvPr>
              <p:cNvSpPr/>
              <p:nvPr/>
            </p:nvSpPr>
            <p:spPr>
              <a:xfrm>
                <a:off x="2015925" y="4438575"/>
                <a:ext cx="394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42" extrusionOk="0">
                    <a:moveTo>
                      <a:pt x="553" y="1"/>
                    </a:moveTo>
                    <a:lnTo>
                      <a:pt x="1" y="620"/>
                    </a:lnTo>
                    <a:lnTo>
                      <a:pt x="906" y="1442"/>
                    </a:lnTo>
                    <a:lnTo>
                      <a:pt x="1576" y="704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2" name="Google Shape;877;p27">
                <a:extLst>
                  <a:ext uri="{FF2B5EF4-FFF2-40B4-BE49-F238E27FC236}">
                    <a16:creationId xmlns:a16="http://schemas.microsoft.com/office/drawing/2014/main" xmlns="" id="{1FFECDA0-B1CB-0366-D665-98EE5145BAEA}"/>
                  </a:ext>
                </a:extLst>
              </p:cNvPr>
              <p:cNvSpPr/>
              <p:nvPr/>
            </p:nvSpPr>
            <p:spPr>
              <a:xfrm>
                <a:off x="2099300" y="4105450"/>
                <a:ext cx="431575" cy="327275"/>
              </a:xfrm>
              <a:custGeom>
                <a:avLst/>
                <a:gdLst/>
                <a:ahLst/>
                <a:cxnLst/>
                <a:rect l="l" t="t" r="r" b="b"/>
                <a:pathLst>
                  <a:path w="17263" h="13091" extrusionOk="0">
                    <a:moveTo>
                      <a:pt x="3671" y="1"/>
                    </a:moveTo>
                    <a:lnTo>
                      <a:pt x="0" y="4845"/>
                    </a:lnTo>
                    <a:lnTo>
                      <a:pt x="16961" y="13091"/>
                    </a:lnTo>
                    <a:cubicBezTo>
                      <a:pt x="17263" y="10861"/>
                      <a:pt x="16492" y="8599"/>
                      <a:pt x="14883" y="7006"/>
                    </a:cubicBezTo>
                    <a:lnTo>
                      <a:pt x="11783" y="3940"/>
                    </a:lnTo>
                    <a:lnTo>
                      <a:pt x="3671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3" name="Google Shape;878;p27">
                <a:extLst>
                  <a:ext uri="{FF2B5EF4-FFF2-40B4-BE49-F238E27FC236}">
                    <a16:creationId xmlns:a16="http://schemas.microsoft.com/office/drawing/2014/main" xmlns="" id="{D7877AF0-B6C9-E3DF-D8E4-45761A7B63F9}"/>
                  </a:ext>
                </a:extLst>
              </p:cNvPr>
              <p:cNvSpPr/>
              <p:nvPr/>
            </p:nvSpPr>
            <p:spPr>
              <a:xfrm>
                <a:off x="2160450" y="4161525"/>
                <a:ext cx="61650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153" extrusionOk="0">
                    <a:moveTo>
                      <a:pt x="1230" y="0"/>
                    </a:moveTo>
                    <a:cubicBezTo>
                      <a:pt x="830" y="0"/>
                      <a:pt x="446" y="221"/>
                      <a:pt x="253" y="607"/>
                    </a:cubicBezTo>
                    <a:cubicBezTo>
                      <a:pt x="1" y="1143"/>
                      <a:pt x="220" y="1780"/>
                      <a:pt x="756" y="2048"/>
                    </a:cubicBezTo>
                    <a:cubicBezTo>
                      <a:pt x="906" y="2119"/>
                      <a:pt x="1065" y="2153"/>
                      <a:pt x="1221" y="2153"/>
                    </a:cubicBezTo>
                    <a:cubicBezTo>
                      <a:pt x="1621" y="2153"/>
                      <a:pt x="2004" y="1931"/>
                      <a:pt x="2197" y="1546"/>
                    </a:cubicBezTo>
                    <a:cubicBezTo>
                      <a:pt x="2465" y="1009"/>
                      <a:pt x="2231" y="372"/>
                      <a:pt x="1694" y="104"/>
                    </a:cubicBezTo>
                    <a:cubicBezTo>
                      <a:pt x="1544" y="34"/>
                      <a:pt x="1386" y="0"/>
                      <a:pt x="1230" y="0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4" name="Google Shape;879;p27">
                <a:extLst>
                  <a:ext uri="{FF2B5EF4-FFF2-40B4-BE49-F238E27FC236}">
                    <a16:creationId xmlns:a16="http://schemas.microsoft.com/office/drawing/2014/main" xmlns="" id="{3D462B52-FA1D-8915-3DF5-68B00D595ED3}"/>
                  </a:ext>
                </a:extLst>
              </p:cNvPr>
              <p:cNvSpPr/>
              <p:nvPr/>
            </p:nvSpPr>
            <p:spPr>
              <a:xfrm>
                <a:off x="2316775" y="4132700"/>
                <a:ext cx="10600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3772" extrusionOk="0">
                    <a:moveTo>
                      <a:pt x="737" y="1"/>
                    </a:moveTo>
                    <a:lnTo>
                      <a:pt x="0" y="2414"/>
                    </a:lnTo>
                    <a:lnTo>
                      <a:pt x="2798" y="3771"/>
                    </a:lnTo>
                    <a:lnTo>
                      <a:pt x="3066" y="3503"/>
                    </a:lnTo>
                    <a:lnTo>
                      <a:pt x="4240" y="171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5" name="Google Shape;880;p27">
                <a:extLst>
                  <a:ext uri="{FF2B5EF4-FFF2-40B4-BE49-F238E27FC236}">
                    <a16:creationId xmlns:a16="http://schemas.microsoft.com/office/drawing/2014/main" xmlns="" id="{61F7A7BC-D349-EFD4-D9EA-AFAD969535A8}"/>
                  </a:ext>
                </a:extLst>
              </p:cNvPr>
              <p:cNvSpPr/>
              <p:nvPr/>
            </p:nvSpPr>
            <p:spPr>
              <a:xfrm>
                <a:off x="2146225" y="4247925"/>
                <a:ext cx="3857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2" extrusionOk="0">
                    <a:moveTo>
                      <a:pt x="335" y="0"/>
                    </a:moveTo>
                    <a:lnTo>
                      <a:pt x="0" y="755"/>
                    </a:lnTo>
                    <a:lnTo>
                      <a:pt x="1106" y="1291"/>
                    </a:lnTo>
                    <a:lnTo>
                      <a:pt x="1542" y="369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6" name="Google Shape;881;p27">
                <a:extLst>
                  <a:ext uri="{FF2B5EF4-FFF2-40B4-BE49-F238E27FC236}">
                    <a16:creationId xmlns:a16="http://schemas.microsoft.com/office/drawing/2014/main" xmlns="" id="{544923E1-21D7-7527-ADA4-9F098C6360DA}"/>
                  </a:ext>
                </a:extLst>
              </p:cNvPr>
              <p:cNvSpPr/>
              <p:nvPr/>
            </p:nvSpPr>
            <p:spPr>
              <a:xfrm>
                <a:off x="2202350" y="4274325"/>
                <a:ext cx="3857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1" extrusionOk="0">
                    <a:moveTo>
                      <a:pt x="336" y="1"/>
                    </a:moveTo>
                    <a:lnTo>
                      <a:pt x="1" y="754"/>
                    </a:lnTo>
                    <a:lnTo>
                      <a:pt x="1107" y="1291"/>
                    </a:lnTo>
                    <a:lnTo>
                      <a:pt x="1543" y="369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7" name="Google Shape;882;p27">
                <a:extLst>
                  <a:ext uri="{FF2B5EF4-FFF2-40B4-BE49-F238E27FC236}">
                    <a16:creationId xmlns:a16="http://schemas.microsoft.com/office/drawing/2014/main" xmlns="" id="{CF6DA09B-B654-C35E-F1FA-4D440AE3E240}"/>
                  </a:ext>
                </a:extLst>
              </p:cNvPr>
              <p:cNvSpPr/>
              <p:nvPr/>
            </p:nvSpPr>
            <p:spPr>
              <a:xfrm>
                <a:off x="2313825" y="4330875"/>
                <a:ext cx="3855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275" extrusionOk="0">
                    <a:moveTo>
                      <a:pt x="353" y="1"/>
                    </a:moveTo>
                    <a:lnTo>
                      <a:pt x="0" y="755"/>
                    </a:lnTo>
                    <a:lnTo>
                      <a:pt x="1106" y="1274"/>
                    </a:lnTo>
                    <a:lnTo>
                      <a:pt x="1542" y="369"/>
                    </a:lnTo>
                    <a:lnTo>
                      <a:pt x="353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8" name="Google Shape;883;p27">
                <a:extLst>
                  <a:ext uri="{FF2B5EF4-FFF2-40B4-BE49-F238E27FC236}">
                    <a16:creationId xmlns:a16="http://schemas.microsoft.com/office/drawing/2014/main" xmlns="" id="{F5C6BD94-06A8-3B70-1A6D-01848B555B41}"/>
                  </a:ext>
                </a:extLst>
              </p:cNvPr>
              <p:cNvSpPr/>
              <p:nvPr/>
            </p:nvSpPr>
            <p:spPr>
              <a:xfrm>
                <a:off x="2373300" y="4360650"/>
                <a:ext cx="3857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1" extrusionOk="0">
                    <a:moveTo>
                      <a:pt x="336" y="0"/>
                    </a:moveTo>
                    <a:lnTo>
                      <a:pt x="1" y="754"/>
                    </a:lnTo>
                    <a:lnTo>
                      <a:pt x="1107" y="1290"/>
                    </a:lnTo>
                    <a:lnTo>
                      <a:pt x="1543" y="369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99" name="Google Shape;884;p27">
                <a:extLst>
                  <a:ext uri="{FF2B5EF4-FFF2-40B4-BE49-F238E27FC236}">
                    <a16:creationId xmlns:a16="http://schemas.microsoft.com/office/drawing/2014/main" xmlns="" id="{64510802-CDE5-7B74-62BF-CE776CC1F041}"/>
                  </a:ext>
                </a:extLst>
              </p:cNvPr>
              <p:cNvSpPr/>
              <p:nvPr/>
            </p:nvSpPr>
            <p:spPr>
              <a:xfrm>
                <a:off x="2439100" y="4392475"/>
                <a:ext cx="3857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1" extrusionOk="0">
                    <a:moveTo>
                      <a:pt x="352" y="1"/>
                    </a:moveTo>
                    <a:lnTo>
                      <a:pt x="1" y="754"/>
                    </a:lnTo>
                    <a:lnTo>
                      <a:pt x="1123" y="1291"/>
                    </a:lnTo>
                    <a:lnTo>
                      <a:pt x="1543" y="386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0" name="Google Shape;885;p27">
                <a:extLst>
                  <a:ext uri="{FF2B5EF4-FFF2-40B4-BE49-F238E27FC236}">
                    <a16:creationId xmlns:a16="http://schemas.microsoft.com/office/drawing/2014/main" xmlns="" id="{6B835BA3-9288-18D7-1CEF-A7D813145C4C}"/>
                  </a:ext>
                </a:extLst>
              </p:cNvPr>
              <p:cNvSpPr/>
              <p:nvPr/>
            </p:nvSpPr>
            <p:spPr>
              <a:xfrm>
                <a:off x="2109350" y="1408000"/>
                <a:ext cx="5492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141" extrusionOk="0">
                    <a:moveTo>
                      <a:pt x="2197" y="0"/>
                    </a:moveTo>
                    <a:lnTo>
                      <a:pt x="0" y="621"/>
                    </a:lnTo>
                    <a:lnTo>
                      <a:pt x="470" y="1140"/>
                    </a:lnTo>
                    <a:lnTo>
                      <a:pt x="1911" y="704"/>
                    </a:lnTo>
                    <a:lnTo>
                      <a:pt x="2197" y="0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1" name="Google Shape;886;p27">
                <a:extLst>
                  <a:ext uri="{FF2B5EF4-FFF2-40B4-BE49-F238E27FC236}">
                    <a16:creationId xmlns:a16="http://schemas.microsoft.com/office/drawing/2014/main" xmlns="" id="{2593DBD1-6968-8747-B4C3-B76AAF5842F2}"/>
                  </a:ext>
                </a:extLst>
              </p:cNvPr>
              <p:cNvSpPr/>
              <p:nvPr/>
            </p:nvSpPr>
            <p:spPr>
              <a:xfrm>
                <a:off x="2252650" y="1403800"/>
                <a:ext cx="5660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823" extrusionOk="0">
                    <a:moveTo>
                      <a:pt x="0" y="1"/>
                    </a:moveTo>
                    <a:lnTo>
                      <a:pt x="219" y="655"/>
                    </a:lnTo>
                    <a:lnTo>
                      <a:pt x="1727" y="823"/>
                    </a:lnTo>
                    <a:lnTo>
                      <a:pt x="2263" y="2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2" name="Google Shape;887;p27">
                <a:extLst>
                  <a:ext uri="{FF2B5EF4-FFF2-40B4-BE49-F238E27FC236}">
                    <a16:creationId xmlns:a16="http://schemas.microsoft.com/office/drawing/2014/main" xmlns="" id="{81441E21-6CC9-E258-F001-0D922A02937A}"/>
                  </a:ext>
                </a:extLst>
              </p:cNvPr>
              <p:cNvSpPr/>
              <p:nvPr/>
            </p:nvSpPr>
            <p:spPr>
              <a:xfrm>
                <a:off x="2164250" y="1550050"/>
                <a:ext cx="7250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2" fill="none" extrusionOk="0">
                    <a:moveTo>
                      <a:pt x="2899" y="202"/>
                    </a:moveTo>
                    <a:lnTo>
                      <a:pt x="1" y="1"/>
                    </a:lnTo>
                  </a:path>
                </a:pathLst>
              </a:custGeom>
              <a:noFill/>
              <a:ln w="425" cap="flat" cmpd="sng">
                <a:solidFill>
                  <a:srgbClr val="D8D8D8"/>
                </a:solidFill>
                <a:prstDash val="solid"/>
                <a:miter lim="13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3" name="Google Shape;888;p27">
                <a:extLst>
                  <a:ext uri="{FF2B5EF4-FFF2-40B4-BE49-F238E27FC236}">
                    <a16:creationId xmlns:a16="http://schemas.microsoft.com/office/drawing/2014/main" xmlns="" id="{7B2D466D-0A10-D553-322D-AAC460AD488A}"/>
                  </a:ext>
                </a:extLst>
              </p:cNvPr>
              <p:cNvSpPr/>
              <p:nvPr/>
            </p:nvSpPr>
            <p:spPr>
              <a:xfrm>
                <a:off x="1782125" y="2573875"/>
                <a:ext cx="745825" cy="684600"/>
              </a:xfrm>
              <a:custGeom>
                <a:avLst/>
                <a:gdLst/>
                <a:ahLst/>
                <a:cxnLst/>
                <a:rect l="l" t="t" r="r" b="b"/>
                <a:pathLst>
                  <a:path w="29833" h="27384" extrusionOk="0">
                    <a:moveTo>
                      <a:pt x="19999" y="0"/>
                    </a:moveTo>
                    <a:cubicBezTo>
                      <a:pt x="7171" y="0"/>
                      <a:pt x="1592" y="4147"/>
                      <a:pt x="1592" y="4147"/>
                    </a:cubicBezTo>
                    <a:cubicBezTo>
                      <a:pt x="1" y="10164"/>
                      <a:pt x="1811" y="13684"/>
                      <a:pt x="2515" y="18024"/>
                    </a:cubicBezTo>
                    <a:cubicBezTo>
                      <a:pt x="3235" y="22365"/>
                      <a:pt x="2732" y="25818"/>
                      <a:pt x="2732" y="25818"/>
                    </a:cubicBezTo>
                    <a:cubicBezTo>
                      <a:pt x="2732" y="25818"/>
                      <a:pt x="5464" y="26689"/>
                      <a:pt x="9621" y="27226"/>
                    </a:cubicBezTo>
                    <a:cubicBezTo>
                      <a:pt x="10492" y="27339"/>
                      <a:pt x="11395" y="27383"/>
                      <a:pt x="12279" y="27383"/>
                    </a:cubicBezTo>
                    <a:cubicBezTo>
                      <a:pt x="15591" y="27383"/>
                      <a:pt x="18620" y="26756"/>
                      <a:pt x="18620" y="26756"/>
                    </a:cubicBezTo>
                    <a:lnTo>
                      <a:pt x="18872" y="25197"/>
                    </a:lnTo>
                    <a:cubicBezTo>
                      <a:pt x="27956" y="24812"/>
                      <a:pt x="29833" y="22013"/>
                      <a:pt x="29833" y="22013"/>
                    </a:cubicBezTo>
                    <a:cubicBezTo>
                      <a:pt x="29833" y="22013"/>
                      <a:pt x="29112" y="20169"/>
                      <a:pt x="28307" y="14102"/>
                    </a:cubicBezTo>
                    <a:cubicBezTo>
                      <a:pt x="27520" y="8053"/>
                      <a:pt x="24906" y="192"/>
                      <a:pt x="24906" y="192"/>
                    </a:cubicBezTo>
                    <a:cubicBezTo>
                      <a:pt x="23165" y="60"/>
                      <a:pt x="21531" y="0"/>
                      <a:pt x="19999" y="0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4" name="Google Shape;889;p27">
                <a:extLst>
                  <a:ext uri="{FF2B5EF4-FFF2-40B4-BE49-F238E27FC236}">
                    <a16:creationId xmlns:a16="http://schemas.microsoft.com/office/drawing/2014/main" xmlns="" id="{7B6EFAF9-600B-459F-2F8E-58E9A750D0EC}"/>
                  </a:ext>
                </a:extLst>
              </p:cNvPr>
              <p:cNvSpPr/>
              <p:nvPr/>
            </p:nvSpPr>
            <p:spPr>
              <a:xfrm>
                <a:off x="2113250" y="1782700"/>
                <a:ext cx="792125" cy="916625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36665" extrusionOk="0">
                    <a:moveTo>
                      <a:pt x="5709" y="1"/>
                    </a:moveTo>
                    <a:cubicBezTo>
                      <a:pt x="2558" y="1"/>
                      <a:pt x="1" y="2667"/>
                      <a:pt x="130" y="5861"/>
                    </a:cubicBezTo>
                    <a:cubicBezTo>
                      <a:pt x="365" y="11794"/>
                      <a:pt x="1855" y="16806"/>
                      <a:pt x="2476" y="19504"/>
                    </a:cubicBezTo>
                    <a:cubicBezTo>
                      <a:pt x="2744" y="20643"/>
                      <a:pt x="3381" y="21682"/>
                      <a:pt x="4286" y="22420"/>
                    </a:cubicBezTo>
                    <a:cubicBezTo>
                      <a:pt x="11024" y="27850"/>
                      <a:pt x="19806" y="32862"/>
                      <a:pt x="19806" y="32862"/>
                    </a:cubicBezTo>
                    <a:cubicBezTo>
                      <a:pt x="21783" y="35124"/>
                      <a:pt x="22588" y="34788"/>
                      <a:pt x="26090" y="36163"/>
                    </a:cubicBezTo>
                    <a:cubicBezTo>
                      <a:pt x="27034" y="36531"/>
                      <a:pt x="27626" y="36665"/>
                      <a:pt x="27986" y="36665"/>
                    </a:cubicBezTo>
                    <a:cubicBezTo>
                      <a:pt x="28956" y="36665"/>
                      <a:pt x="28253" y="35694"/>
                      <a:pt x="28253" y="35694"/>
                    </a:cubicBezTo>
                    <a:lnTo>
                      <a:pt x="28253" y="35694"/>
                    </a:lnTo>
                    <a:cubicBezTo>
                      <a:pt x="28729" y="35838"/>
                      <a:pt x="29071" y="35896"/>
                      <a:pt x="29311" y="35896"/>
                    </a:cubicBezTo>
                    <a:cubicBezTo>
                      <a:pt x="30357" y="35896"/>
                      <a:pt x="29493" y="34789"/>
                      <a:pt x="29493" y="34788"/>
                    </a:cubicBezTo>
                    <a:lnTo>
                      <a:pt x="29493" y="34788"/>
                    </a:lnTo>
                    <a:cubicBezTo>
                      <a:pt x="29647" y="34800"/>
                      <a:pt x="29784" y="34806"/>
                      <a:pt x="29905" y="34806"/>
                    </a:cubicBezTo>
                    <a:cubicBezTo>
                      <a:pt x="31685" y="34806"/>
                      <a:pt x="30112" y="33615"/>
                      <a:pt x="30112" y="33615"/>
                    </a:cubicBezTo>
                    <a:lnTo>
                      <a:pt x="30112" y="33615"/>
                    </a:lnTo>
                    <a:cubicBezTo>
                      <a:pt x="30225" y="33654"/>
                      <a:pt x="30337" y="33672"/>
                      <a:pt x="30440" y="33672"/>
                    </a:cubicBezTo>
                    <a:cubicBezTo>
                      <a:pt x="31011" y="33672"/>
                      <a:pt x="31333" y="33118"/>
                      <a:pt x="30297" y="32409"/>
                    </a:cubicBezTo>
                    <a:cubicBezTo>
                      <a:pt x="29174" y="31655"/>
                      <a:pt x="26526" y="30817"/>
                      <a:pt x="26526" y="30817"/>
                    </a:cubicBezTo>
                    <a:cubicBezTo>
                      <a:pt x="27716" y="30465"/>
                      <a:pt x="27565" y="29895"/>
                      <a:pt x="26040" y="29291"/>
                    </a:cubicBezTo>
                    <a:cubicBezTo>
                      <a:pt x="25318" y="29006"/>
                      <a:pt x="24415" y="28930"/>
                      <a:pt x="23664" y="28930"/>
                    </a:cubicBezTo>
                    <a:cubicBezTo>
                      <a:pt x="22831" y="28930"/>
                      <a:pt x="22186" y="29023"/>
                      <a:pt x="22186" y="29023"/>
                    </a:cubicBezTo>
                    <a:cubicBezTo>
                      <a:pt x="15263" y="22118"/>
                      <a:pt x="9800" y="18599"/>
                      <a:pt x="9800" y="18599"/>
                    </a:cubicBezTo>
                    <a:cubicBezTo>
                      <a:pt x="10772" y="12733"/>
                      <a:pt x="11442" y="8275"/>
                      <a:pt x="11359" y="5459"/>
                    </a:cubicBezTo>
                    <a:cubicBezTo>
                      <a:pt x="11274" y="2610"/>
                      <a:pt x="9080" y="264"/>
                      <a:pt x="6247" y="29"/>
                    </a:cubicBezTo>
                    <a:cubicBezTo>
                      <a:pt x="6197" y="29"/>
                      <a:pt x="6146" y="29"/>
                      <a:pt x="6079" y="13"/>
                    </a:cubicBezTo>
                    <a:cubicBezTo>
                      <a:pt x="5955" y="5"/>
                      <a:pt x="5832" y="1"/>
                      <a:pt x="5709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5" name="Google Shape;890;p27">
                <a:extLst>
                  <a:ext uri="{FF2B5EF4-FFF2-40B4-BE49-F238E27FC236}">
                    <a16:creationId xmlns:a16="http://schemas.microsoft.com/office/drawing/2014/main" xmlns="" id="{12665019-1C65-F909-51B9-4EA5A1109CD0}"/>
                  </a:ext>
                </a:extLst>
              </p:cNvPr>
              <p:cNvSpPr/>
              <p:nvPr/>
            </p:nvSpPr>
            <p:spPr>
              <a:xfrm>
                <a:off x="2663700" y="2568600"/>
                <a:ext cx="737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756" extrusionOk="0">
                    <a:moveTo>
                      <a:pt x="2832" y="1"/>
                    </a:moveTo>
                    <a:cubicBezTo>
                      <a:pt x="2205" y="405"/>
                      <a:pt x="1663" y="530"/>
                      <a:pt x="1232" y="530"/>
                    </a:cubicBezTo>
                    <a:cubicBezTo>
                      <a:pt x="556" y="530"/>
                      <a:pt x="155" y="222"/>
                      <a:pt x="134" y="202"/>
                    </a:cubicBezTo>
                    <a:lnTo>
                      <a:pt x="0" y="387"/>
                    </a:lnTo>
                    <a:cubicBezTo>
                      <a:pt x="0" y="387"/>
                      <a:pt x="469" y="755"/>
                      <a:pt x="1256" y="755"/>
                    </a:cubicBezTo>
                    <a:cubicBezTo>
                      <a:pt x="1726" y="755"/>
                      <a:pt x="2295" y="621"/>
                      <a:pt x="2950" y="202"/>
                    </a:cubicBezTo>
                    <a:lnTo>
                      <a:pt x="28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6" name="Google Shape;891;p27">
                <a:extLst>
                  <a:ext uri="{FF2B5EF4-FFF2-40B4-BE49-F238E27FC236}">
                    <a16:creationId xmlns:a16="http://schemas.microsoft.com/office/drawing/2014/main" xmlns="" id="{15933CDF-9991-96A3-836F-D4CC0343291A}"/>
                  </a:ext>
                </a:extLst>
              </p:cNvPr>
              <p:cNvSpPr/>
              <p:nvPr/>
            </p:nvSpPr>
            <p:spPr>
              <a:xfrm>
                <a:off x="2730300" y="2545975"/>
                <a:ext cx="465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421" extrusionOk="0">
                    <a:moveTo>
                      <a:pt x="51" y="1"/>
                    </a:moveTo>
                    <a:lnTo>
                      <a:pt x="0" y="219"/>
                    </a:lnTo>
                    <a:cubicBezTo>
                      <a:pt x="51" y="219"/>
                      <a:pt x="872" y="420"/>
                      <a:pt x="1542" y="420"/>
                    </a:cubicBezTo>
                    <a:cubicBezTo>
                      <a:pt x="1660" y="420"/>
                      <a:pt x="1761" y="420"/>
                      <a:pt x="1861" y="403"/>
                    </a:cubicBezTo>
                    <a:lnTo>
                      <a:pt x="1828" y="186"/>
                    </a:lnTo>
                    <a:cubicBezTo>
                      <a:pt x="1742" y="197"/>
                      <a:pt x="1648" y="202"/>
                      <a:pt x="1549" y="202"/>
                    </a:cubicBezTo>
                    <a:cubicBezTo>
                      <a:pt x="909" y="202"/>
                      <a:pt x="65" y="1"/>
                      <a:pt x="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7" name="Google Shape;892;p27">
                <a:extLst>
                  <a:ext uri="{FF2B5EF4-FFF2-40B4-BE49-F238E27FC236}">
                    <a16:creationId xmlns:a16="http://schemas.microsoft.com/office/drawing/2014/main" xmlns="" id="{32D0A27E-7FFF-9702-A8AD-BBD048DC18AC}"/>
                  </a:ext>
                </a:extLst>
              </p:cNvPr>
              <p:cNvSpPr/>
              <p:nvPr/>
            </p:nvSpPr>
            <p:spPr>
              <a:xfrm>
                <a:off x="2806550" y="2600450"/>
                <a:ext cx="599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1006" extrusionOk="0">
                    <a:moveTo>
                      <a:pt x="85" y="0"/>
                    </a:moveTo>
                    <a:lnTo>
                      <a:pt x="0" y="201"/>
                    </a:lnTo>
                    <a:cubicBezTo>
                      <a:pt x="1158" y="655"/>
                      <a:pt x="2331" y="1006"/>
                      <a:pt x="2347" y="1006"/>
                    </a:cubicBezTo>
                    <a:lnTo>
                      <a:pt x="2398" y="805"/>
                    </a:lnTo>
                    <a:cubicBezTo>
                      <a:pt x="2398" y="789"/>
                      <a:pt x="1241" y="436"/>
                      <a:pt x="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8" name="Google Shape;893;p27">
                <a:extLst>
                  <a:ext uri="{FF2B5EF4-FFF2-40B4-BE49-F238E27FC236}">
                    <a16:creationId xmlns:a16="http://schemas.microsoft.com/office/drawing/2014/main" xmlns="" id="{A1FED406-F476-25D4-8ED8-4A2FDE06737E}"/>
                  </a:ext>
                </a:extLst>
              </p:cNvPr>
              <p:cNvSpPr/>
              <p:nvPr/>
            </p:nvSpPr>
            <p:spPr>
              <a:xfrm>
                <a:off x="2788125" y="2628925"/>
                <a:ext cx="637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074" extrusionOk="0">
                    <a:moveTo>
                      <a:pt x="67" y="1"/>
                    </a:moveTo>
                    <a:lnTo>
                      <a:pt x="0" y="202"/>
                    </a:lnTo>
                    <a:cubicBezTo>
                      <a:pt x="1157" y="638"/>
                      <a:pt x="2480" y="1057"/>
                      <a:pt x="2480" y="1074"/>
                    </a:cubicBezTo>
                    <a:lnTo>
                      <a:pt x="2547" y="856"/>
                    </a:lnTo>
                    <a:cubicBezTo>
                      <a:pt x="2547" y="856"/>
                      <a:pt x="1224" y="437"/>
                      <a:pt x="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09" name="Google Shape;894;p27">
                <a:extLst>
                  <a:ext uri="{FF2B5EF4-FFF2-40B4-BE49-F238E27FC236}">
                    <a16:creationId xmlns:a16="http://schemas.microsoft.com/office/drawing/2014/main" xmlns="" id="{E58647D4-11FA-335F-344C-F04483C2309B}"/>
                  </a:ext>
                </a:extLst>
              </p:cNvPr>
              <p:cNvSpPr/>
              <p:nvPr/>
            </p:nvSpPr>
            <p:spPr>
              <a:xfrm>
                <a:off x="2768850" y="2655350"/>
                <a:ext cx="5157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889" extrusionOk="0">
                    <a:moveTo>
                      <a:pt x="85" y="0"/>
                    </a:moveTo>
                    <a:lnTo>
                      <a:pt x="0" y="218"/>
                    </a:lnTo>
                    <a:cubicBezTo>
                      <a:pt x="956" y="553"/>
                      <a:pt x="1978" y="888"/>
                      <a:pt x="1995" y="888"/>
                    </a:cubicBezTo>
                    <a:lnTo>
                      <a:pt x="2062" y="671"/>
                    </a:lnTo>
                    <a:cubicBezTo>
                      <a:pt x="2045" y="671"/>
                      <a:pt x="1023" y="352"/>
                      <a:pt x="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0" name="Google Shape;895;p27">
                <a:extLst>
                  <a:ext uri="{FF2B5EF4-FFF2-40B4-BE49-F238E27FC236}">
                    <a16:creationId xmlns:a16="http://schemas.microsoft.com/office/drawing/2014/main" xmlns="" id="{498D36C8-A2A0-BFDE-B1F5-5537EF7B652B}"/>
                  </a:ext>
                </a:extLst>
              </p:cNvPr>
              <p:cNvSpPr/>
              <p:nvPr/>
            </p:nvSpPr>
            <p:spPr>
              <a:xfrm>
                <a:off x="2759625" y="2592500"/>
                <a:ext cx="5410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951" extrusionOk="0">
                    <a:moveTo>
                      <a:pt x="1962" y="1"/>
                    </a:moveTo>
                    <a:cubicBezTo>
                      <a:pt x="1944" y="17"/>
                      <a:pt x="1039" y="1894"/>
                      <a:pt x="0" y="2783"/>
                    </a:cubicBezTo>
                    <a:lnTo>
                      <a:pt x="134" y="2950"/>
                    </a:lnTo>
                    <a:cubicBezTo>
                      <a:pt x="1224" y="2028"/>
                      <a:pt x="2129" y="184"/>
                      <a:pt x="2163" y="101"/>
                    </a:cubicBezTo>
                    <a:lnTo>
                      <a:pt x="19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1" name="Google Shape;896;p27">
                <a:extLst>
                  <a:ext uri="{FF2B5EF4-FFF2-40B4-BE49-F238E27FC236}">
                    <a16:creationId xmlns:a16="http://schemas.microsoft.com/office/drawing/2014/main" xmlns="" id="{831C1CEE-63F2-2B24-5DB2-0452167D875E}"/>
                  </a:ext>
                </a:extLst>
              </p:cNvPr>
              <p:cNvSpPr/>
              <p:nvPr/>
            </p:nvSpPr>
            <p:spPr>
              <a:xfrm>
                <a:off x="2116475" y="2129925"/>
                <a:ext cx="28997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11599" h="3085" extrusionOk="0">
                    <a:moveTo>
                      <a:pt x="11599" y="1"/>
                    </a:moveTo>
                    <a:cubicBezTo>
                      <a:pt x="8957" y="905"/>
                      <a:pt x="6583" y="1190"/>
                      <a:pt x="4637" y="1190"/>
                    </a:cubicBezTo>
                    <a:cubicBezTo>
                      <a:pt x="2509" y="1190"/>
                      <a:pt x="894" y="849"/>
                      <a:pt x="1" y="604"/>
                    </a:cubicBezTo>
                    <a:lnTo>
                      <a:pt x="1" y="604"/>
                    </a:lnTo>
                    <a:cubicBezTo>
                      <a:pt x="185" y="1710"/>
                      <a:pt x="352" y="2430"/>
                      <a:pt x="352" y="2430"/>
                    </a:cubicBezTo>
                    <a:cubicBezTo>
                      <a:pt x="352" y="2430"/>
                      <a:pt x="2677" y="3084"/>
                      <a:pt x="5673" y="3084"/>
                    </a:cubicBezTo>
                    <a:cubicBezTo>
                      <a:pt x="7402" y="3084"/>
                      <a:pt x="9355" y="2867"/>
                      <a:pt x="11212" y="2180"/>
                    </a:cubicBezTo>
                    <a:cubicBezTo>
                      <a:pt x="11212" y="2180"/>
                      <a:pt x="11414" y="1324"/>
                      <a:pt x="11599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2" name="Google Shape;897;p27">
                <a:extLst>
                  <a:ext uri="{FF2B5EF4-FFF2-40B4-BE49-F238E27FC236}">
                    <a16:creationId xmlns:a16="http://schemas.microsoft.com/office/drawing/2014/main" xmlns="" id="{6D465A6C-31C6-AEEF-E61E-CE9EEB90342D}"/>
                  </a:ext>
                </a:extLst>
              </p:cNvPr>
              <p:cNvSpPr/>
              <p:nvPr/>
            </p:nvSpPr>
            <p:spPr>
              <a:xfrm>
                <a:off x="2084650" y="1798350"/>
                <a:ext cx="349125" cy="361350"/>
              </a:xfrm>
              <a:custGeom>
                <a:avLst/>
                <a:gdLst/>
                <a:ahLst/>
                <a:cxnLst/>
                <a:rect l="l" t="t" r="r" b="b"/>
                <a:pathLst>
                  <a:path w="13965" h="14454" extrusionOk="0">
                    <a:moveTo>
                      <a:pt x="7499" y="0"/>
                    </a:moveTo>
                    <a:cubicBezTo>
                      <a:pt x="7099" y="0"/>
                      <a:pt x="6672" y="35"/>
                      <a:pt x="6217" y="107"/>
                    </a:cubicBezTo>
                    <a:cubicBezTo>
                      <a:pt x="0" y="1096"/>
                      <a:pt x="671" y="9979"/>
                      <a:pt x="1274" y="13867"/>
                    </a:cubicBezTo>
                    <a:cubicBezTo>
                      <a:pt x="2167" y="14112"/>
                      <a:pt x="3782" y="14453"/>
                      <a:pt x="5910" y="14453"/>
                    </a:cubicBezTo>
                    <a:cubicBezTo>
                      <a:pt x="7856" y="14453"/>
                      <a:pt x="10230" y="14168"/>
                      <a:pt x="12872" y="13264"/>
                    </a:cubicBezTo>
                    <a:cubicBezTo>
                      <a:pt x="13455" y="9017"/>
                      <a:pt x="13965" y="0"/>
                      <a:pt x="7499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3" name="Google Shape;898;p27">
                <a:extLst>
                  <a:ext uri="{FF2B5EF4-FFF2-40B4-BE49-F238E27FC236}">
                    <a16:creationId xmlns:a16="http://schemas.microsoft.com/office/drawing/2014/main" xmlns="" id="{749D6244-387D-A774-9388-BE465D932F4A}"/>
                  </a:ext>
                </a:extLst>
              </p:cNvPr>
              <p:cNvSpPr/>
              <p:nvPr/>
            </p:nvSpPr>
            <p:spPr>
              <a:xfrm>
                <a:off x="2013825" y="1601175"/>
                <a:ext cx="2581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10325" h="5944" extrusionOk="0">
                    <a:moveTo>
                      <a:pt x="8212" y="0"/>
                    </a:moveTo>
                    <a:lnTo>
                      <a:pt x="1844" y="302"/>
                    </a:lnTo>
                    <a:cubicBezTo>
                      <a:pt x="1844" y="302"/>
                      <a:pt x="2682" y="3587"/>
                      <a:pt x="0" y="4340"/>
                    </a:cubicBezTo>
                    <a:lnTo>
                      <a:pt x="7526" y="5882"/>
                    </a:lnTo>
                    <a:cubicBezTo>
                      <a:pt x="7731" y="5923"/>
                      <a:pt x="7938" y="5943"/>
                      <a:pt x="8143" y="5943"/>
                    </a:cubicBezTo>
                    <a:cubicBezTo>
                      <a:pt x="8944" y="5943"/>
                      <a:pt x="9724" y="5638"/>
                      <a:pt x="10324" y="5078"/>
                    </a:cubicBezTo>
                    <a:cubicBezTo>
                      <a:pt x="10324" y="5078"/>
                      <a:pt x="9821" y="4425"/>
                      <a:pt x="9553" y="3000"/>
                    </a:cubicBezTo>
                    <a:cubicBezTo>
                      <a:pt x="9039" y="3046"/>
                      <a:pt x="8566" y="3067"/>
                      <a:pt x="8131" y="3067"/>
                    </a:cubicBezTo>
                    <a:cubicBezTo>
                      <a:pt x="3568" y="3067"/>
                      <a:pt x="3218" y="720"/>
                      <a:pt x="3218" y="720"/>
                    </a:cubicBezTo>
                    <a:lnTo>
                      <a:pt x="8212" y="0"/>
                    </a:ln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4" name="Google Shape;899;p27">
                <a:extLst>
                  <a:ext uri="{FF2B5EF4-FFF2-40B4-BE49-F238E27FC236}">
                    <a16:creationId xmlns:a16="http://schemas.microsoft.com/office/drawing/2014/main" xmlns="" id="{8BB4FCEA-6CBF-402A-E9B6-42F4692C5A63}"/>
                  </a:ext>
                </a:extLst>
              </p:cNvPr>
              <p:cNvSpPr/>
              <p:nvPr/>
            </p:nvSpPr>
            <p:spPr>
              <a:xfrm>
                <a:off x="2094250" y="1601175"/>
                <a:ext cx="158425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6337" h="3068" extrusionOk="0">
                    <a:moveTo>
                      <a:pt x="4995" y="0"/>
                    </a:moveTo>
                    <a:lnTo>
                      <a:pt x="1" y="720"/>
                    </a:lnTo>
                    <a:cubicBezTo>
                      <a:pt x="1" y="720"/>
                      <a:pt x="351" y="3067"/>
                      <a:pt x="4914" y="3067"/>
                    </a:cubicBezTo>
                    <a:cubicBezTo>
                      <a:pt x="5349" y="3067"/>
                      <a:pt x="5822" y="3046"/>
                      <a:pt x="6336" y="3000"/>
                    </a:cubicBezTo>
                    <a:cubicBezTo>
                      <a:pt x="6202" y="2262"/>
                      <a:pt x="6119" y="1341"/>
                      <a:pt x="6186" y="168"/>
                    </a:cubicBez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5" name="Google Shape;900;p27">
                <a:extLst>
                  <a:ext uri="{FF2B5EF4-FFF2-40B4-BE49-F238E27FC236}">
                    <a16:creationId xmlns:a16="http://schemas.microsoft.com/office/drawing/2014/main" xmlns="" id="{E71A01A2-5E66-FC33-A6C5-0EFB7F334A2F}"/>
                  </a:ext>
                </a:extLst>
              </p:cNvPr>
              <p:cNvSpPr/>
              <p:nvPr/>
            </p:nvSpPr>
            <p:spPr>
              <a:xfrm>
                <a:off x="1813125" y="1708825"/>
                <a:ext cx="585350" cy="846075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33843" extrusionOk="0">
                    <a:moveTo>
                      <a:pt x="17464" y="1"/>
                    </a:moveTo>
                    <a:lnTo>
                      <a:pt x="8028" y="34"/>
                    </a:lnTo>
                    <a:cubicBezTo>
                      <a:pt x="8028" y="34"/>
                      <a:pt x="1" y="3739"/>
                      <a:pt x="1928" y="10376"/>
                    </a:cubicBezTo>
                    <a:cubicBezTo>
                      <a:pt x="5532" y="22711"/>
                      <a:pt x="1592" y="33587"/>
                      <a:pt x="1592" y="33587"/>
                    </a:cubicBezTo>
                    <a:cubicBezTo>
                      <a:pt x="1592" y="33587"/>
                      <a:pt x="3028" y="33843"/>
                      <a:pt x="5261" y="33843"/>
                    </a:cubicBezTo>
                    <a:cubicBezTo>
                      <a:pt x="8514" y="33843"/>
                      <a:pt x="13457" y="33301"/>
                      <a:pt x="18117" y="30637"/>
                    </a:cubicBezTo>
                    <a:cubicBezTo>
                      <a:pt x="18117" y="30637"/>
                      <a:pt x="21905" y="20615"/>
                      <a:pt x="22660" y="12487"/>
                    </a:cubicBezTo>
                    <a:cubicBezTo>
                      <a:pt x="23413" y="4342"/>
                      <a:pt x="17464" y="1"/>
                      <a:pt x="17464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6" name="Google Shape;901;p27">
                <a:extLst>
                  <a:ext uri="{FF2B5EF4-FFF2-40B4-BE49-F238E27FC236}">
                    <a16:creationId xmlns:a16="http://schemas.microsoft.com/office/drawing/2014/main" xmlns="" id="{0EDEAAB9-F69D-6972-1FF5-FDCBCFA60687}"/>
                  </a:ext>
                </a:extLst>
              </p:cNvPr>
              <p:cNvSpPr/>
              <p:nvPr/>
            </p:nvSpPr>
            <p:spPr>
              <a:xfrm>
                <a:off x="1792575" y="1722250"/>
                <a:ext cx="681325" cy="987500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9500" extrusionOk="0">
                    <a:moveTo>
                      <a:pt x="6906" y="0"/>
                    </a:moveTo>
                    <a:cubicBezTo>
                      <a:pt x="3706" y="2900"/>
                      <a:pt x="1744" y="4659"/>
                      <a:pt x="1141" y="11497"/>
                    </a:cubicBezTo>
                    <a:cubicBezTo>
                      <a:pt x="1091" y="12134"/>
                      <a:pt x="1058" y="12771"/>
                      <a:pt x="1040" y="13441"/>
                    </a:cubicBezTo>
                    <a:cubicBezTo>
                      <a:pt x="1024" y="15101"/>
                      <a:pt x="1040" y="16911"/>
                      <a:pt x="1091" y="18804"/>
                    </a:cubicBezTo>
                    <a:cubicBezTo>
                      <a:pt x="4660" y="26297"/>
                      <a:pt x="1" y="35347"/>
                      <a:pt x="236" y="38782"/>
                    </a:cubicBezTo>
                    <a:cubicBezTo>
                      <a:pt x="2093" y="39153"/>
                      <a:pt x="4668" y="39499"/>
                      <a:pt x="7757" y="39499"/>
                    </a:cubicBezTo>
                    <a:cubicBezTo>
                      <a:pt x="9686" y="39499"/>
                      <a:pt x="11816" y="39364"/>
                      <a:pt x="14097" y="39017"/>
                    </a:cubicBezTo>
                    <a:cubicBezTo>
                      <a:pt x="22090" y="37794"/>
                      <a:pt x="25677" y="35649"/>
                      <a:pt x="26816" y="34156"/>
                    </a:cubicBezTo>
                    <a:cubicBezTo>
                      <a:pt x="23817" y="31660"/>
                      <a:pt x="22895" y="23799"/>
                      <a:pt x="23062" y="19023"/>
                    </a:cubicBezTo>
                    <a:cubicBezTo>
                      <a:pt x="23080" y="17832"/>
                      <a:pt x="23381" y="16677"/>
                      <a:pt x="23934" y="15638"/>
                    </a:cubicBezTo>
                    <a:cubicBezTo>
                      <a:pt x="27252" y="9419"/>
                      <a:pt x="24823" y="5799"/>
                      <a:pt x="21069" y="1307"/>
                    </a:cubicBezTo>
                    <a:lnTo>
                      <a:pt x="20666" y="2733"/>
                    </a:lnTo>
                    <a:cubicBezTo>
                      <a:pt x="20448" y="3285"/>
                      <a:pt x="20264" y="3571"/>
                      <a:pt x="20264" y="3571"/>
                    </a:cubicBezTo>
                    <a:cubicBezTo>
                      <a:pt x="13560" y="3269"/>
                      <a:pt x="7912" y="520"/>
                      <a:pt x="6906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7" name="Google Shape;902;p27">
                <a:extLst>
                  <a:ext uri="{FF2B5EF4-FFF2-40B4-BE49-F238E27FC236}">
                    <a16:creationId xmlns:a16="http://schemas.microsoft.com/office/drawing/2014/main" xmlns="" id="{124AECD6-31FB-24AB-572C-9CC40665EC03}"/>
                  </a:ext>
                </a:extLst>
              </p:cNvPr>
              <p:cNvSpPr/>
              <p:nvPr/>
            </p:nvSpPr>
            <p:spPr>
              <a:xfrm>
                <a:off x="1965200" y="1701725"/>
                <a:ext cx="35410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4392" extrusionOk="0">
                    <a:moveTo>
                      <a:pt x="1292" y="1"/>
                    </a:moveTo>
                    <a:cubicBezTo>
                      <a:pt x="856" y="269"/>
                      <a:pt x="437" y="537"/>
                      <a:pt x="1" y="821"/>
                    </a:cubicBezTo>
                    <a:cubicBezTo>
                      <a:pt x="1007" y="1341"/>
                      <a:pt x="6655" y="4090"/>
                      <a:pt x="13359" y="4392"/>
                    </a:cubicBezTo>
                    <a:cubicBezTo>
                      <a:pt x="13359" y="4392"/>
                      <a:pt x="13862" y="3654"/>
                      <a:pt x="14164" y="2128"/>
                    </a:cubicBezTo>
                    <a:cubicBezTo>
                      <a:pt x="13560" y="1424"/>
                      <a:pt x="13107" y="1089"/>
                      <a:pt x="13107" y="1089"/>
                    </a:cubicBezTo>
                    <a:cubicBezTo>
                      <a:pt x="13040" y="2296"/>
                      <a:pt x="12756" y="2966"/>
                      <a:pt x="12756" y="2966"/>
                    </a:cubicBezTo>
                    <a:cubicBezTo>
                      <a:pt x="6890" y="2850"/>
                      <a:pt x="1292" y="1"/>
                      <a:pt x="1292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8" name="Google Shape;903;p27">
                <a:extLst>
                  <a:ext uri="{FF2B5EF4-FFF2-40B4-BE49-F238E27FC236}">
                    <a16:creationId xmlns:a16="http://schemas.microsoft.com/office/drawing/2014/main" xmlns="" id="{4E9101C1-2BA4-7998-854C-351B15689F32}"/>
                  </a:ext>
                </a:extLst>
              </p:cNvPr>
              <p:cNvSpPr/>
              <p:nvPr/>
            </p:nvSpPr>
            <p:spPr>
              <a:xfrm>
                <a:off x="1636725" y="1790500"/>
                <a:ext cx="483550" cy="10850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43402" extrusionOk="0">
                    <a:moveTo>
                      <a:pt x="13156" y="0"/>
                    </a:moveTo>
                    <a:cubicBezTo>
                      <a:pt x="11724" y="0"/>
                      <a:pt x="10280" y="540"/>
                      <a:pt x="9169" y="1628"/>
                    </a:cubicBezTo>
                    <a:cubicBezTo>
                      <a:pt x="4778" y="5936"/>
                      <a:pt x="2331" y="10041"/>
                      <a:pt x="838" y="12220"/>
                    </a:cubicBezTo>
                    <a:cubicBezTo>
                      <a:pt x="269" y="13024"/>
                      <a:pt x="0" y="13996"/>
                      <a:pt x="67" y="14968"/>
                    </a:cubicBezTo>
                    <a:cubicBezTo>
                      <a:pt x="436" y="21421"/>
                      <a:pt x="1828" y="28829"/>
                      <a:pt x="2514" y="32197"/>
                    </a:cubicBezTo>
                    <a:cubicBezTo>
                      <a:pt x="2431" y="32298"/>
                      <a:pt x="2398" y="32382"/>
                      <a:pt x="2398" y="32382"/>
                    </a:cubicBezTo>
                    <a:cubicBezTo>
                      <a:pt x="1426" y="35466"/>
                      <a:pt x="2179" y="36036"/>
                      <a:pt x="2883" y="40025"/>
                    </a:cubicBezTo>
                    <a:cubicBezTo>
                      <a:pt x="3213" y="41893"/>
                      <a:pt x="3598" y="42390"/>
                      <a:pt x="3914" y="42390"/>
                    </a:cubicBezTo>
                    <a:cubicBezTo>
                      <a:pt x="4273" y="42390"/>
                      <a:pt x="4543" y="41750"/>
                      <a:pt x="4543" y="41750"/>
                    </a:cubicBezTo>
                    <a:cubicBezTo>
                      <a:pt x="4826" y="42845"/>
                      <a:pt x="5122" y="43177"/>
                      <a:pt x="5378" y="43177"/>
                    </a:cubicBezTo>
                    <a:cubicBezTo>
                      <a:pt x="5771" y="43177"/>
                      <a:pt x="6067" y="42387"/>
                      <a:pt x="6067" y="42387"/>
                    </a:cubicBezTo>
                    <a:cubicBezTo>
                      <a:pt x="6449" y="43146"/>
                      <a:pt x="6734" y="43402"/>
                      <a:pt x="6943" y="43402"/>
                    </a:cubicBezTo>
                    <a:cubicBezTo>
                      <a:pt x="7378" y="43402"/>
                      <a:pt x="7493" y="42304"/>
                      <a:pt x="7493" y="42304"/>
                    </a:cubicBezTo>
                    <a:cubicBezTo>
                      <a:pt x="7574" y="42666"/>
                      <a:pt x="7786" y="42892"/>
                      <a:pt x="8005" y="42892"/>
                    </a:cubicBezTo>
                    <a:cubicBezTo>
                      <a:pt x="8281" y="42892"/>
                      <a:pt x="8568" y="42532"/>
                      <a:pt x="8615" y="41634"/>
                    </a:cubicBezTo>
                    <a:cubicBezTo>
                      <a:pt x="8682" y="40175"/>
                      <a:pt x="8063" y="37426"/>
                      <a:pt x="8062" y="37426"/>
                    </a:cubicBezTo>
                    <a:lnTo>
                      <a:pt x="8062" y="37426"/>
                    </a:lnTo>
                    <a:cubicBezTo>
                      <a:pt x="8392" y="37728"/>
                      <a:pt x="8660" y="37877"/>
                      <a:pt x="8860" y="37877"/>
                    </a:cubicBezTo>
                    <a:cubicBezTo>
                      <a:pt x="9261" y="37877"/>
                      <a:pt x="9392" y="37281"/>
                      <a:pt x="9202" y="36119"/>
                    </a:cubicBezTo>
                    <a:cubicBezTo>
                      <a:pt x="8900" y="34427"/>
                      <a:pt x="7359" y="32516"/>
                      <a:pt x="7274" y="32416"/>
                    </a:cubicBezTo>
                    <a:cubicBezTo>
                      <a:pt x="7207" y="22979"/>
                      <a:pt x="6671" y="17131"/>
                      <a:pt x="6671" y="17131"/>
                    </a:cubicBezTo>
                    <a:cubicBezTo>
                      <a:pt x="11649" y="13913"/>
                      <a:pt x="14984" y="11616"/>
                      <a:pt x="17028" y="9672"/>
                    </a:cubicBezTo>
                    <a:cubicBezTo>
                      <a:pt x="19073" y="7695"/>
                      <a:pt x="19341" y="4477"/>
                      <a:pt x="17615" y="2231"/>
                    </a:cubicBezTo>
                    <a:cubicBezTo>
                      <a:pt x="17582" y="2181"/>
                      <a:pt x="17548" y="2148"/>
                      <a:pt x="17497" y="2097"/>
                    </a:cubicBezTo>
                    <a:cubicBezTo>
                      <a:pt x="16408" y="703"/>
                      <a:pt x="14790" y="0"/>
                      <a:pt x="13156" y="0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19" name="Google Shape;904;p27">
                <a:extLst>
                  <a:ext uri="{FF2B5EF4-FFF2-40B4-BE49-F238E27FC236}">
                    <a16:creationId xmlns:a16="http://schemas.microsoft.com/office/drawing/2014/main" xmlns="" id="{B8D11C5E-7EDF-CCC0-5205-A6F2D835E362}"/>
                  </a:ext>
                </a:extLst>
              </p:cNvPr>
              <p:cNvSpPr/>
              <p:nvPr/>
            </p:nvSpPr>
            <p:spPr>
              <a:xfrm>
                <a:off x="1808500" y="2791950"/>
                <a:ext cx="1890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330" extrusionOk="0">
                    <a:moveTo>
                      <a:pt x="219" y="0"/>
                    </a:moveTo>
                    <a:lnTo>
                      <a:pt x="1" y="34"/>
                    </a:lnTo>
                    <a:cubicBezTo>
                      <a:pt x="253" y="1223"/>
                      <a:pt x="537" y="2313"/>
                      <a:pt x="537" y="2329"/>
                    </a:cubicBezTo>
                    <a:lnTo>
                      <a:pt x="756" y="2262"/>
                    </a:lnTo>
                    <a:cubicBezTo>
                      <a:pt x="756" y="2246"/>
                      <a:pt x="454" y="1173"/>
                      <a:pt x="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0" name="Google Shape;905;p27">
                <a:extLst>
                  <a:ext uri="{FF2B5EF4-FFF2-40B4-BE49-F238E27FC236}">
                    <a16:creationId xmlns:a16="http://schemas.microsoft.com/office/drawing/2014/main" xmlns="" id="{337F6C3F-575D-A076-312A-95F0B154D37B}"/>
                  </a:ext>
                </a:extLst>
              </p:cNvPr>
              <p:cNvSpPr/>
              <p:nvPr/>
            </p:nvSpPr>
            <p:spPr>
              <a:xfrm>
                <a:off x="1771225" y="2782275"/>
                <a:ext cx="209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2784" extrusionOk="0">
                    <a:moveTo>
                      <a:pt x="218" y="1"/>
                    </a:moveTo>
                    <a:lnTo>
                      <a:pt x="1" y="35"/>
                    </a:lnTo>
                    <a:cubicBezTo>
                      <a:pt x="252" y="1393"/>
                      <a:pt x="620" y="2783"/>
                      <a:pt x="638" y="2783"/>
                    </a:cubicBezTo>
                    <a:lnTo>
                      <a:pt x="839" y="2733"/>
                    </a:lnTo>
                    <a:cubicBezTo>
                      <a:pt x="839" y="2716"/>
                      <a:pt x="470" y="1342"/>
                      <a:pt x="2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1" name="Google Shape;906;p27">
                <a:extLst>
                  <a:ext uri="{FF2B5EF4-FFF2-40B4-BE49-F238E27FC236}">
                    <a16:creationId xmlns:a16="http://schemas.microsoft.com/office/drawing/2014/main" xmlns="" id="{9CB18CAD-C1D4-7D98-16B5-D24E71DFD4A7}"/>
                  </a:ext>
                </a:extLst>
              </p:cNvPr>
              <p:cNvSpPr/>
              <p:nvPr/>
            </p:nvSpPr>
            <p:spPr>
              <a:xfrm>
                <a:off x="1735200" y="2781050"/>
                <a:ext cx="180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2229" extrusionOk="0">
                    <a:moveTo>
                      <a:pt x="218" y="0"/>
                    </a:moveTo>
                    <a:lnTo>
                      <a:pt x="1" y="50"/>
                    </a:lnTo>
                    <a:cubicBezTo>
                      <a:pt x="235" y="1190"/>
                      <a:pt x="503" y="2213"/>
                      <a:pt x="503" y="2229"/>
                    </a:cubicBezTo>
                    <a:lnTo>
                      <a:pt x="721" y="2162"/>
                    </a:lnTo>
                    <a:cubicBezTo>
                      <a:pt x="721" y="2146"/>
                      <a:pt x="452" y="1140"/>
                      <a:pt x="2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2" name="Google Shape;907;p27">
                <a:extLst>
                  <a:ext uri="{FF2B5EF4-FFF2-40B4-BE49-F238E27FC236}">
                    <a16:creationId xmlns:a16="http://schemas.microsoft.com/office/drawing/2014/main" xmlns="" id="{1FCBD08A-0365-396F-BB74-7A09C7FC0F42}"/>
                  </a:ext>
                </a:extLst>
              </p:cNvPr>
              <p:cNvSpPr/>
              <p:nvPr/>
            </p:nvSpPr>
            <p:spPr>
              <a:xfrm>
                <a:off x="1828625" y="2697250"/>
                <a:ext cx="1220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190" extrusionOk="0">
                    <a:moveTo>
                      <a:pt x="219" y="0"/>
                    </a:moveTo>
                    <a:lnTo>
                      <a:pt x="0" y="50"/>
                    </a:lnTo>
                    <a:cubicBezTo>
                      <a:pt x="134" y="519"/>
                      <a:pt x="268" y="1174"/>
                      <a:pt x="268" y="1190"/>
                    </a:cubicBezTo>
                    <a:lnTo>
                      <a:pt x="487" y="1140"/>
                    </a:lnTo>
                    <a:cubicBezTo>
                      <a:pt x="487" y="1123"/>
                      <a:pt x="353" y="470"/>
                      <a:pt x="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3" name="Google Shape;908;p27">
                <a:extLst>
                  <a:ext uri="{FF2B5EF4-FFF2-40B4-BE49-F238E27FC236}">
                    <a16:creationId xmlns:a16="http://schemas.microsoft.com/office/drawing/2014/main" xmlns="" id="{02C82996-0F81-A9AC-08DB-FAED94934C52}"/>
                  </a:ext>
                </a:extLst>
              </p:cNvPr>
              <p:cNvSpPr/>
              <p:nvPr/>
            </p:nvSpPr>
            <p:spPr>
              <a:xfrm>
                <a:off x="1693300" y="1958150"/>
                <a:ext cx="248475" cy="235900"/>
              </a:xfrm>
              <a:custGeom>
                <a:avLst/>
                <a:gdLst/>
                <a:ahLst/>
                <a:cxnLst/>
                <a:rect l="l" t="t" r="r" b="b"/>
                <a:pathLst>
                  <a:path w="9939" h="9436" extrusionOk="0">
                    <a:moveTo>
                      <a:pt x="1089" y="0"/>
                    </a:moveTo>
                    <a:cubicBezTo>
                      <a:pt x="403" y="939"/>
                      <a:pt x="1" y="1576"/>
                      <a:pt x="1" y="1576"/>
                    </a:cubicBezTo>
                    <a:cubicBezTo>
                      <a:pt x="1" y="1576"/>
                      <a:pt x="2984" y="7039"/>
                      <a:pt x="8045" y="9435"/>
                    </a:cubicBezTo>
                    <a:cubicBezTo>
                      <a:pt x="8045" y="9435"/>
                      <a:pt x="8832" y="8950"/>
                      <a:pt x="9938" y="8146"/>
                    </a:cubicBezTo>
                    <a:cubicBezTo>
                      <a:pt x="4542" y="5431"/>
                      <a:pt x="1978" y="1592"/>
                      <a:pt x="1089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4" name="Google Shape;909;p27">
                <a:extLst>
                  <a:ext uri="{FF2B5EF4-FFF2-40B4-BE49-F238E27FC236}">
                    <a16:creationId xmlns:a16="http://schemas.microsoft.com/office/drawing/2014/main" xmlns="" id="{0F2ABF01-554F-0BCD-3BDE-753812CB24D7}"/>
                  </a:ext>
                </a:extLst>
              </p:cNvPr>
              <p:cNvSpPr/>
              <p:nvPr/>
            </p:nvSpPr>
            <p:spPr>
              <a:xfrm>
                <a:off x="1720525" y="1771550"/>
                <a:ext cx="508275" cy="390250"/>
              </a:xfrm>
              <a:custGeom>
                <a:avLst/>
                <a:gdLst/>
                <a:ahLst/>
                <a:cxnLst/>
                <a:rect l="l" t="t" r="r" b="b"/>
                <a:pathLst>
                  <a:path w="20331" h="15610" extrusionOk="0">
                    <a:moveTo>
                      <a:pt x="10421" y="1"/>
                    </a:moveTo>
                    <a:cubicBezTo>
                      <a:pt x="6154" y="1"/>
                      <a:pt x="1937" y="4877"/>
                      <a:pt x="0" y="7464"/>
                    </a:cubicBezTo>
                    <a:cubicBezTo>
                      <a:pt x="889" y="9056"/>
                      <a:pt x="3453" y="12895"/>
                      <a:pt x="8849" y="15610"/>
                    </a:cubicBezTo>
                    <a:cubicBezTo>
                      <a:pt x="12655" y="12794"/>
                      <a:pt x="20330" y="6023"/>
                      <a:pt x="13761" y="1145"/>
                    </a:cubicBezTo>
                    <a:cubicBezTo>
                      <a:pt x="12671" y="339"/>
                      <a:pt x="11544" y="1"/>
                      <a:pt x="10421" y="1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5" name="Google Shape;910;p27">
                <a:extLst>
                  <a:ext uri="{FF2B5EF4-FFF2-40B4-BE49-F238E27FC236}">
                    <a16:creationId xmlns:a16="http://schemas.microsoft.com/office/drawing/2014/main" xmlns="" id="{EA95096E-5D9E-5B00-A854-40EA38E9FBDC}"/>
                  </a:ext>
                </a:extLst>
              </p:cNvPr>
              <p:cNvSpPr/>
              <p:nvPr/>
            </p:nvSpPr>
            <p:spPr>
              <a:xfrm>
                <a:off x="2253925" y="2921825"/>
                <a:ext cx="68300" cy="28200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11280" extrusionOk="0">
                    <a:moveTo>
                      <a:pt x="1441" y="1"/>
                    </a:moveTo>
                    <a:lnTo>
                      <a:pt x="988" y="654"/>
                    </a:lnTo>
                    <a:cubicBezTo>
                      <a:pt x="921" y="4526"/>
                      <a:pt x="385" y="8179"/>
                      <a:pt x="0" y="11279"/>
                    </a:cubicBezTo>
                    <a:cubicBezTo>
                      <a:pt x="0" y="11279"/>
                      <a:pt x="653" y="11246"/>
                      <a:pt x="1256" y="11212"/>
                    </a:cubicBezTo>
                    <a:cubicBezTo>
                      <a:pt x="1860" y="11179"/>
                      <a:pt x="2564" y="11095"/>
                      <a:pt x="2564" y="11095"/>
                    </a:cubicBezTo>
                    <a:cubicBezTo>
                      <a:pt x="2564" y="11095"/>
                      <a:pt x="2731" y="9637"/>
                      <a:pt x="2564" y="6486"/>
                    </a:cubicBezTo>
                    <a:cubicBezTo>
                      <a:pt x="2396" y="3335"/>
                      <a:pt x="1441" y="1"/>
                      <a:pt x="1441" y="1"/>
                    </a:cubicBez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6" name="Google Shape;911;p27">
                <a:extLst>
                  <a:ext uri="{FF2B5EF4-FFF2-40B4-BE49-F238E27FC236}">
                    <a16:creationId xmlns:a16="http://schemas.microsoft.com/office/drawing/2014/main" xmlns="" id="{C0431D4C-BAC0-5A92-D656-84090797B8AD}"/>
                  </a:ext>
                </a:extLst>
              </p:cNvPr>
              <p:cNvSpPr/>
              <p:nvPr/>
            </p:nvSpPr>
            <p:spPr>
              <a:xfrm>
                <a:off x="1947200" y="1164325"/>
                <a:ext cx="414000" cy="495650"/>
              </a:xfrm>
              <a:custGeom>
                <a:avLst/>
                <a:gdLst/>
                <a:ahLst/>
                <a:cxnLst/>
                <a:rect l="l" t="t" r="r" b="b"/>
                <a:pathLst>
                  <a:path w="16560" h="19826" extrusionOk="0">
                    <a:moveTo>
                      <a:pt x="7913" y="1"/>
                    </a:moveTo>
                    <a:cubicBezTo>
                      <a:pt x="7597" y="1"/>
                      <a:pt x="7278" y="20"/>
                      <a:pt x="6956" y="60"/>
                    </a:cubicBezTo>
                    <a:cubicBezTo>
                      <a:pt x="2900" y="547"/>
                      <a:pt x="1" y="4083"/>
                      <a:pt x="470" y="7955"/>
                    </a:cubicBezTo>
                    <a:cubicBezTo>
                      <a:pt x="504" y="8189"/>
                      <a:pt x="537" y="8424"/>
                      <a:pt x="587" y="8659"/>
                    </a:cubicBezTo>
                    <a:lnTo>
                      <a:pt x="587" y="8659"/>
                    </a:lnTo>
                    <a:lnTo>
                      <a:pt x="587" y="8659"/>
                    </a:lnTo>
                    <a:cubicBezTo>
                      <a:pt x="604" y="8692"/>
                      <a:pt x="604" y="8726"/>
                      <a:pt x="604" y="8742"/>
                    </a:cubicBezTo>
                    <a:lnTo>
                      <a:pt x="1727" y="13251"/>
                    </a:lnTo>
                    <a:cubicBezTo>
                      <a:pt x="2683" y="16652"/>
                      <a:pt x="4039" y="18529"/>
                      <a:pt x="6118" y="19385"/>
                    </a:cubicBezTo>
                    <a:cubicBezTo>
                      <a:pt x="6873" y="19662"/>
                      <a:pt x="7676" y="19825"/>
                      <a:pt x="8519" y="19825"/>
                    </a:cubicBezTo>
                    <a:cubicBezTo>
                      <a:pt x="8798" y="19825"/>
                      <a:pt x="9081" y="19807"/>
                      <a:pt x="9369" y="19770"/>
                    </a:cubicBezTo>
                    <a:cubicBezTo>
                      <a:pt x="12671" y="19367"/>
                      <a:pt x="15118" y="16719"/>
                      <a:pt x="15219" y="13636"/>
                    </a:cubicBezTo>
                    <a:lnTo>
                      <a:pt x="15219" y="13552"/>
                    </a:lnTo>
                    <a:lnTo>
                      <a:pt x="15219" y="13318"/>
                    </a:lnTo>
                    <a:lnTo>
                      <a:pt x="15219" y="12228"/>
                    </a:lnTo>
                    <a:cubicBezTo>
                      <a:pt x="15671" y="11944"/>
                      <a:pt x="16057" y="11457"/>
                      <a:pt x="16240" y="10837"/>
                    </a:cubicBezTo>
                    <a:cubicBezTo>
                      <a:pt x="16560" y="9698"/>
                      <a:pt x="16090" y="8558"/>
                      <a:pt x="15201" y="8205"/>
                    </a:cubicBezTo>
                    <a:lnTo>
                      <a:pt x="15201" y="6983"/>
                    </a:lnTo>
                    <a:lnTo>
                      <a:pt x="15201" y="6882"/>
                    </a:lnTo>
                    <a:cubicBezTo>
                      <a:pt x="15201" y="6648"/>
                      <a:pt x="15185" y="6413"/>
                      <a:pt x="15152" y="6178"/>
                    </a:cubicBezTo>
                    <a:cubicBezTo>
                      <a:pt x="14720" y="2613"/>
                      <a:pt x="11574" y="1"/>
                      <a:pt x="7913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7" name="Google Shape;912;p27">
                <a:extLst>
                  <a:ext uri="{FF2B5EF4-FFF2-40B4-BE49-F238E27FC236}">
                    <a16:creationId xmlns:a16="http://schemas.microsoft.com/office/drawing/2014/main" xmlns="" id="{525AA581-D347-7225-F320-5A6DCBE13267}"/>
                  </a:ext>
                </a:extLst>
              </p:cNvPr>
              <p:cNvSpPr/>
              <p:nvPr/>
            </p:nvSpPr>
            <p:spPr>
              <a:xfrm>
                <a:off x="1990350" y="1495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8" name="Google Shape;913;p27">
                <a:extLst>
                  <a:ext uri="{FF2B5EF4-FFF2-40B4-BE49-F238E27FC236}">
                    <a16:creationId xmlns:a16="http://schemas.microsoft.com/office/drawing/2014/main" xmlns="" id="{1E2363DF-2AD3-6DC2-CCC6-FD52C136C6C4}"/>
                  </a:ext>
                </a:extLst>
              </p:cNvPr>
              <p:cNvSpPr/>
              <p:nvPr/>
            </p:nvSpPr>
            <p:spPr>
              <a:xfrm>
                <a:off x="2084200" y="1355650"/>
                <a:ext cx="7125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1324" extrusionOk="0">
                    <a:moveTo>
                      <a:pt x="2682" y="0"/>
                    </a:moveTo>
                    <a:lnTo>
                      <a:pt x="1" y="637"/>
                    </a:lnTo>
                    <a:lnTo>
                      <a:pt x="168" y="1323"/>
                    </a:lnTo>
                    <a:lnTo>
                      <a:pt x="2850" y="687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29" name="Google Shape;914;p27">
                <a:extLst>
                  <a:ext uri="{FF2B5EF4-FFF2-40B4-BE49-F238E27FC236}">
                    <a16:creationId xmlns:a16="http://schemas.microsoft.com/office/drawing/2014/main" xmlns="" id="{584D5604-A46B-72B8-A293-81FCDEA6BC53}"/>
                  </a:ext>
                </a:extLst>
              </p:cNvPr>
              <p:cNvSpPr/>
              <p:nvPr/>
            </p:nvSpPr>
            <p:spPr>
              <a:xfrm>
                <a:off x="2249725" y="1352700"/>
                <a:ext cx="452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957" extrusionOk="0">
                    <a:moveTo>
                      <a:pt x="84" y="0"/>
                    </a:moveTo>
                    <a:lnTo>
                      <a:pt x="0" y="704"/>
                    </a:lnTo>
                    <a:lnTo>
                      <a:pt x="1710" y="956"/>
                    </a:lnTo>
                    <a:lnTo>
                      <a:pt x="1811" y="268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0" name="Google Shape;915;p27">
                <a:extLst>
                  <a:ext uri="{FF2B5EF4-FFF2-40B4-BE49-F238E27FC236}">
                    <a16:creationId xmlns:a16="http://schemas.microsoft.com/office/drawing/2014/main" xmlns="" id="{8577E661-85AC-50EB-7AE0-4269EA8A8F93}"/>
                  </a:ext>
                </a:extLst>
              </p:cNvPr>
              <p:cNvSpPr/>
              <p:nvPr/>
            </p:nvSpPr>
            <p:spPr>
              <a:xfrm>
                <a:off x="2148725" y="1526600"/>
                <a:ext cx="1194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2280" extrusionOk="0">
                    <a:moveTo>
                      <a:pt x="1" y="0"/>
                    </a:moveTo>
                    <a:cubicBezTo>
                      <a:pt x="1" y="0"/>
                      <a:pt x="68" y="318"/>
                      <a:pt x="253" y="720"/>
                    </a:cubicBezTo>
                    <a:cubicBezTo>
                      <a:pt x="554" y="1374"/>
                      <a:pt x="1191" y="2246"/>
                      <a:pt x="2398" y="2262"/>
                    </a:cubicBezTo>
                    <a:cubicBezTo>
                      <a:pt x="2448" y="2262"/>
                      <a:pt x="2481" y="2279"/>
                      <a:pt x="2532" y="2279"/>
                    </a:cubicBezTo>
                    <a:cubicBezTo>
                      <a:pt x="4309" y="2212"/>
                      <a:pt x="4778" y="251"/>
                      <a:pt x="4778" y="25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1" name="Google Shape;916;p27">
                <a:extLst>
                  <a:ext uri="{FF2B5EF4-FFF2-40B4-BE49-F238E27FC236}">
                    <a16:creationId xmlns:a16="http://schemas.microsoft.com/office/drawing/2014/main" xmlns="" id="{52F9DA2B-9ADD-F4C7-D84E-C20759F0573A}"/>
                  </a:ext>
                </a:extLst>
              </p:cNvPr>
              <p:cNvSpPr/>
              <p:nvPr/>
            </p:nvSpPr>
            <p:spPr>
              <a:xfrm>
                <a:off x="1837850" y="1151275"/>
                <a:ext cx="500725" cy="398800"/>
              </a:xfrm>
              <a:custGeom>
                <a:avLst/>
                <a:gdLst/>
                <a:ahLst/>
                <a:cxnLst/>
                <a:rect l="l" t="t" r="r" b="b"/>
                <a:pathLst>
                  <a:path w="20029" h="15952" extrusionOk="0">
                    <a:moveTo>
                      <a:pt x="12719" y="1"/>
                    </a:moveTo>
                    <a:cubicBezTo>
                      <a:pt x="12254" y="1"/>
                      <a:pt x="11758" y="32"/>
                      <a:pt x="11229" y="97"/>
                    </a:cubicBezTo>
                    <a:cubicBezTo>
                      <a:pt x="0" y="1471"/>
                      <a:pt x="5229" y="13051"/>
                      <a:pt x="6855" y="15952"/>
                    </a:cubicBezTo>
                    <a:cubicBezTo>
                      <a:pt x="6855" y="15952"/>
                      <a:pt x="8397" y="14544"/>
                      <a:pt x="6688" y="12264"/>
                    </a:cubicBezTo>
                    <a:cubicBezTo>
                      <a:pt x="6688" y="12264"/>
                      <a:pt x="10190" y="10672"/>
                      <a:pt x="8782" y="7203"/>
                    </a:cubicBezTo>
                    <a:lnTo>
                      <a:pt x="8782" y="7203"/>
                    </a:lnTo>
                    <a:cubicBezTo>
                      <a:pt x="8797" y="7203"/>
                      <a:pt x="8813" y="7203"/>
                      <a:pt x="8828" y="7203"/>
                    </a:cubicBezTo>
                    <a:cubicBezTo>
                      <a:pt x="10566" y="7203"/>
                      <a:pt x="10961" y="6298"/>
                      <a:pt x="10961" y="6298"/>
                    </a:cubicBezTo>
                    <a:cubicBezTo>
                      <a:pt x="11484" y="6424"/>
                      <a:pt x="11968" y="6476"/>
                      <a:pt x="12410" y="6476"/>
                    </a:cubicBezTo>
                    <a:cubicBezTo>
                      <a:pt x="14369" y="6476"/>
                      <a:pt x="15486" y="5460"/>
                      <a:pt x="15486" y="5460"/>
                    </a:cubicBezTo>
                    <a:cubicBezTo>
                      <a:pt x="15942" y="5662"/>
                      <a:pt x="16331" y="5724"/>
                      <a:pt x="16635" y="5724"/>
                    </a:cubicBezTo>
                    <a:cubicBezTo>
                      <a:pt x="17114" y="5724"/>
                      <a:pt x="17387" y="5570"/>
                      <a:pt x="17397" y="5561"/>
                    </a:cubicBezTo>
                    <a:lnTo>
                      <a:pt x="17397" y="5577"/>
                    </a:lnTo>
                    <a:cubicBezTo>
                      <a:pt x="17698" y="6298"/>
                      <a:pt x="18168" y="6750"/>
                      <a:pt x="18436" y="6968"/>
                    </a:cubicBezTo>
                    <a:cubicBezTo>
                      <a:pt x="18319" y="7588"/>
                      <a:pt x="18587" y="9029"/>
                      <a:pt x="19575" y="9851"/>
                    </a:cubicBezTo>
                    <a:cubicBezTo>
                      <a:pt x="19575" y="9851"/>
                      <a:pt x="20029" y="6850"/>
                      <a:pt x="19023" y="4153"/>
                    </a:cubicBezTo>
                    <a:cubicBezTo>
                      <a:pt x="18203" y="1978"/>
                      <a:pt x="16443" y="1"/>
                      <a:pt x="127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2" name="Google Shape;917;p27">
                <a:extLst>
                  <a:ext uri="{FF2B5EF4-FFF2-40B4-BE49-F238E27FC236}">
                    <a16:creationId xmlns:a16="http://schemas.microsoft.com/office/drawing/2014/main" xmlns="" id="{573995D6-7FA3-24F2-8532-211360274531}"/>
                  </a:ext>
                </a:extLst>
              </p:cNvPr>
              <p:cNvSpPr/>
              <p:nvPr/>
            </p:nvSpPr>
            <p:spPr>
              <a:xfrm>
                <a:off x="1935050" y="1395950"/>
                <a:ext cx="106050" cy="1088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352" extrusionOk="0">
                    <a:moveTo>
                      <a:pt x="1885" y="1"/>
                    </a:moveTo>
                    <a:cubicBezTo>
                      <a:pt x="1665" y="1"/>
                      <a:pt x="1447" y="48"/>
                      <a:pt x="1240" y="147"/>
                    </a:cubicBezTo>
                    <a:cubicBezTo>
                      <a:pt x="335" y="583"/>
                      <a:pt x="0" y="1841"/>
                      <a:pt x="487" y="2963"/>
                    </a:cubicBezTo>
                    <a:cubicBezTo>
                      <a:pt x="860" y="3826"/>
                      <a:pt x="1609" y="4352"/>
                      <a:pt x="2347" y="4352"/>
                    </a:cubicBezTo>
                    <a:cubicBezTo>
                      <a:pt x="2570" y="4352"/>
                      <a:pt x="2791" y="4304"/>
                      <a:pt x="3001" y="4203"/>
                    </a:cubicBezTo>
                    <a:cubicBezTo>
                      <a:pt x="3906" y="3785"/>
                      <a:pt x="4241" y="2527"/>
                      <a:pt x="3754" y="1405"/>
                    </a:cubicBezTo>
                    <a:cubicBezTo>
                      <a:pt x="3380" y="538"/>
                      <a:pt x="2625" y="1"/>
                      <a:pt x="1885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3" name="Google Shape;918;p27">
                <a:extLst>
                  <a:ext uri="{FF2B5EF4-FFF2-40B4-BE49-F238E27FC236}">
                    <a16:creationId xmlns:a16="http://schemas.microsoft.com/office/drawing/2014/main" xmlns="" id="{B8DD6722-56B7-3040-B0C2-0770A9991DE9}"/>
                  </a:ext>
                </a:extLst>
              </p:cNvPr>
              <p:cNvSpPr/>
              <p:nvPr/>
            </p:nvSpPr>
            <p:spPr>
              <a:xfrm>
                <a:off x="1958500" y="1417650"/>
                <a:ext cx="260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129" extrusionOk="0">
                    <a:moveTo>
                      <a:pt x="890" y="1"/>
                    </a:moveTo>
                    <a:cubicBezTo>
                      <a:pt x="1" y="805"/>
                      <a:pt x="470" y="2079"/>
                      <a:pt x="488" y="2128"/>
                    </a:cubicBezTo>
                    <a:lnTo>
                      <a:pt x="689" y="2061"/>
                    </a:lnTo>
                    <a:cubicBezTo>
                      <a:pt x="689" y="2045"/>
                      <a:pt x="269" y="872"/>
                      <a:pt x="1040" y="168"/>
                    </a:cubicBezTo>
                    <a:lnTo>
                      <a:pt x="89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4" name="Google Shape;919;p27">
                <a:extLst>
                  <a:ext uri="{FF2B5EF4-FFF2-40B4-BE49-F238E27FC236}">
                    <a16:creationId xmlns:a16="http://schemas.microsoft.com/office/drawing/2014/main" xmlns="" id="{EC231D9A-13F6-A073-2DC5-0400C992A504}"/>
                  </a:ext>
                </a:extLst>
              </p:cNvPr>
              <p:cNvSpPr/>
              <p:nvPr/>
            </p:nvSpPr>
            <p:spPr>
              <a:xfrm>
                <a:off x="2125700" y="1396600"/>
                <a:ext cx="247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15" extrusionOk="0">
                    <a:moveTo>
                      <a:pt x="457" y="1"/>
                    </a:moveTo>
                    <a:cubicBezTo>
                      <a:pt x="439" y="1"/>
                      <a:pt x="421" y="2"/>
                      <a:pt x="403" y="5"/>
                    </a:cubicBezTo>
                    <a:cubicBezTo>
                      <a:pt x="151" y="54"/>
                      <a:pt x="1" y="340"/>
                      <a:pt x="50" y="641"/>
                    </a:cubicBezTo>
                    <a:cubicBezTo>
                      <a:pt x="97" y="921"/>
                      <a:pt x="303" y="1114"/>
                      <a:pt x="532" y="1114"/>
                    </a:cubicBezTo>
                    <a:cubicBezTo>
                      <a:pt x="550" y="1114"/>
                      <a:pt x="568" y="1113"/>
                      <a:pt x="587" y="1111"/>
                    </a:cubicBezTo>
                    <a:cubicBezTo>
                      <a:pt x="839" y="1060"/>
                      <a:pt x="989" y="792"/>
                      <a:pt x="939" y="474"/>
                    </a:cubicBezTo>
                    <a:cubicBezTo>
                      <a:pt x="892" y="194"/>
                      <a:pt x="687" y="1"/>
                      <a:pt x="4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5" name="Google Shape;920;p27">
                <a:extLst>
                  <a:ext uri="{FF2B5EF4-FFF2-40B4-BE49-F238E27FC236}">
                    <a16:creationId xmlns:a16="http://schemas.microsoft.com/office/drawing/2014/main" xmlns="" id="{5DFF4CB5-6940-BB3B-6814-28A49DB4AD76}"/>
                  </a:ext>
                </a:extLst>
              </p:cNvPr>
              <p:cNvSpPr/>
              <p:nvPr/>
            </p:nvSpPr>
            <p:spPr>
              <a:xfrm>
                <a:off x="2263975" y="1386950"/>
                <a:ext cx="2305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02" extrusionOk="0">
                    <a:moveTo>
                      <a:pt x="417" y="1"/>
                    </a:moveTo>
                    <a:cubicBezTo>
                      <a:pt x="401" y="1"/>
                      <a:pt x="385" y="2"/>
                      <a:pt x="369" y="4"/>
                    </a:cubicBezTo>
                    <a:cubicBezTo>
                      <a:pt x="150" y="38"/>
                      <a:pt x="0" y="323"/>
                      <a:pt x="50" y="625"/>
                    </a:cubicBezTo>
                    <a:cubicBezTo>
                      <a:pt x="96" y="898"/>
                      <a:pt x="292" y="1102"/>
                      <a:pt x="490" y="1102"/>
                    </a:cubicBezTo>
                    <a:cubicBezTo>
                      <a:pt x="511" y="1102"/>
                      <a:pt x="532" y="1099"/>
                      <a:pt x="553" y="1094"/>
                    </a:cubicBezTo>
                    <a:cubicBezTo>
                      <a:pt x="771" y="1061"/>
                      <a:pt x="921" y="775"/>
                      <a:pt x="872" y="474"/>
                    </a:cubicBezTo>
                    <a:cubicBezTo>
                      <a:pt x="825" y="194"/>
                      <a:pt x="619" y="1"/>
                      <a:pt x="4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6" name="Google Shape;921;p27">
                <a:extLst>
                  <a:ext uri="{FF2B5EF4-FFF2-40B4-BE49-F238E27FC236}">
                    <a16:creationId xmlns:a16="http://schemas.microsoft.com/office/drawing/2014/main" xmlns="" id="{40FB4A46-0331-C0E3-26C8-E5D64855FB32}"/>
                  </a:ext>
                </a:extLst>
              </p:cNvPr>
              <p:cNvSpPr/>
              <p:nvPr/>
            </p:nvSpPr>
            <p:spPr>
              <a:xfrm>
                <a:off x="1957675" y="1168725"/>
                <a:ext cx="364550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7913" extrusionOk="0">
                    <a:moveTo>
                      <a:pt x="8477" y="1"/>
                    </a:moveTo>
                    <a:cubicBezTo>
                      <a:pt x="7999" y="1"/>
                      <a:pt x="7487" y="48"/>
                      <a:pt x="6939" y="152"/>
                    </a:cubicBezTo>
                    <a:cubicBezTo>
                      <a:pt x="386" y="1377"/>
                      <a:pt x="0" y="7913"/>
                      <a:pt x="0" y="7913"/>
                    </a:cubicBezTo>
                    <a:cubicBezTo>
                      <a:pt x="0" y="7913"/>
                      <a:pt x="1643" y="2751"/>
                      <a:pt x="7224" y="1862"/>
                    </a:cubicBezTo>
                    <a:cubicBezTo>
                      <a:pt x="7822" y="1767"/>
                      <a:pt x="8376" y="1724"/>
                      <a:pt x="8890" y="1724"/>
                    </a:cubicBezTo>
                    <a:cubicBezTo>
                      <a:pt x="13153" y="1724"/>
                      <a:pt x="14581" y="4661"/>
                      <a:pt x="14581" y="4661"/>
                    </a:cubicBezTo>
                    <a:cubicBezTo>
                      <a:pt x="14581" y="4661"/>
                      <a:pt x="13213" y="1"/>
                      <a:pt x="8477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7" name="Google Shape;922;p27">
                <a:extLst>
                  <a:ext uri="{FF2B5EF4-FFF2-40B4-BE49-F238E27FC236}">
                    <a16:creationId xmlns:a16="http://schemas.microsoft.com/office/drawing/2014/main" xmlns="" id="{9952AAEC-3D16-FF39-0C59-5328E1AA3213}"/>
                  </a:ext>
                </a:extLst>
              </p:cNvPr>
              <p:cNvSpPr/>
              <p:nvPr/>
            </p:nvSpPr>
            <p:spPr>
              <a:xfrm rot="-1254565">
                <a:off x="2200252" y="1413605"/>
                <a:ext cx="42762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8" name="Google Shape;923;p27">
                <a:extLst>
                  <a:ext uri="{FF2B5EF4-FFF2-40B4-BE49-F238E27FC236}">
                    <a16:creationId xmlns:a16="http://schemas.microsoft.com/office/drawing/2014/main" xmlns="" id="{4B839EE1-FBC9-E35C-35E0-5484544E17FF}"/>
                  </a:ext>
                </a:extLst>
              </p:cNvPr>
              <p:cNvSpPr/>
              <p:nvPr/>
            </p:nvSpPr>
            <p:spPr>
              <a:xfrm>
                <a:off x="2531500" y="1677875"/>
                <a:ext cx="510350" cy="448325"/>
              </a:xfrm>
              <a:custGeom>
                <a:avLst/>
                <a:gdLst/>
                <a:ahLst/>
                <a:cxnLst/>
                <a:rect l="l" t="t" r="r" b="b"/>
                <a:pathLst>
                  <a:path w="20414" h="17933" extrusionOk="0">
                    <a:moveTo>
                      <a:pt x="10192" y="0"/>
                    </a:moveTo>
                    <a:cubicBezTo>
                      <a:pt x="8484" y="0"/>
                      <a:pt x="6757" y="487"/>
                      <a:pt x="5229" y="1506"/>
                    </a:cubicBezTo>
                    <a:cubicBezTo>
                      <a:pt x="1106" y="4255"/>
                      <a:pt x="0" y="9819"/>
                      <a:pt x="2731" y="13942"/>
                    </a:cubicBezTo>
                    <a:cubicBezTo>
                      <a:pt x="4459" y="16533"/>
                      <a:pt x="7305" y="17933"/>
                      <a:pt x="10201" y="17933"/>
                    </a:cubicBezTo>
                    <a:cubicBezTo>
                      <a:pt x="11913" y="17933"/>
                      <a:pt x="13642" y="17443"/>
                      <a:pt x="15167" y="16422"/>
                    </a:cubicBezTo>
                    <a:cubicBezTo>
                      <a:pt x="19290" y="13674"/>
                      <a:pt x="20413" y="8109"/>
                      <a:pt x="17665" y="3987"/>
                    </a:cubicBezTo>
                    <a:cubicBezTo>
                      <a:pt x="15935" y="1403"/>
                      <a:pt x="13090" y="0"/>
                      <a:pt x="10192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39" name="Google Shape;924;p27">
                <a:extLst>
                  <a:ext uri="{FF2B5EF4-FFF2-40B4-BE49-F238E27FC236}">
                    <a16:creationId xmlns:a16="http://schemas.microsoft.com/office/drawing/2014/main" xmlns="" id="{7296003A-FBC9-E1A8-8FA5-A16213B72D77}"/>
                  </a:ext>
                </a:extLst>
              </p:cNvPr>
              <p:cNvSpPr/>
              <p:nvPr/>
            </p:nvSpPr>
            <p:spPr>
              <a:xfrm>
                <a:off x="2562900" y="1685775"/>
                <a:ext cx="450450" cy="440700"/>
              </a:xfrm>
              <a:custGeom>
                <a:avLst/>
                <a:gdLst/>
                <a:ahLst/>
                <a:cxnLst/>
                <a:rect l="l" t="t" r="r" b="b"/>
                <a:pathLst>
                  <a:path w="18018" h="17628" extrusionOk="0">
                    <a:moveTo>
                      <a:pt x="9537" y="593"/>
                    </a:moveTo>
                    <a:cubicBezTo>
                      <a:pt x="10272" y="593"/>
                      <a:pt x="11431" y="634"/>
                      <a:pt x="12503" y="839"/>
                    </a:cubicBezTo>
                    <a:cubicBezTo>
                      <a:pt x="12822" y="1123"/>
                      <a:pt x="13124" y="1409"/>
                      <a:pt x="13408" y="1677"/>
                    </a:cubicBezTo>
                    <a:cubicBezTo>
                      <a:pt x="13978" y="2280"/>
                      <a:pt x="14465" y="2933"/>
                      <a:pt x="14816" y="3738"/>
                    </a:cubicBezTo>
                    <a:cubicBezTo>
                      <a:pt x="14682" y="4057"/>
                      <a:pt x="14246" y="5096"/>
                      <a:pt x="13643" y="6017"/>
                    </a:cubicBezTo>
                    <a:cubicBezTo>
                      <a:pt x="12252" y="5800"/>
                      <a:pt x="10040" y="5749"/>
                      <a:pt x="9620" y="5749"/>
                    </a:cubicBezTo>
                    <a:cubicBezTo>
                      <a:pt x="9453" y="5481"/>
                      <a:pt x="8548" y="4157"/>
                      <a:pt x="7493" y="3018"/>
                    </a:cubicBezTo>
                    <a:cubicBezTo>
                      <a:pt x="7627" y="2749"/>
                      <a:pt x="8380" y="1257"/>
                      <a:pt x="8900" y="604"/>
                    </a:cubicBezTo>
                    <a:cubicBezTo>
                      <a:pt x="9027" y="599"/>
                      <a:pt x="9250" y="593"/>
                      <a:pt x="9537" y="593"/>
                    </a:cubicBezTo>
                    <a:close/>
                    <a:moveTo>
                      <a:pt x="7426" y="3051"/>
                    </a:moveTo>
                    <a:cubicBezTo>
                      <a:pt x="8481" y="4191"/>
                      <a:pt x="9386" y="5532"/>
                      <a:pt x="9553" y="5782"/>
                    </a:cubicBezTo>
                    <a:cubicBezTo>
                      <a:pt x="9386" y="6202"/>
                      <a:pt x="8465" y="8397"/>
                      <a:pt x="8112" y="9688"/>
                    </a:cubicBezTo>
                    <a:lnTo>
                      <a:pt x="4458" y="10576"/>
                    </a:lnTo>
                    <a:cubicBezTo>
                      <a:pt x="3721" y="9755"/>
                      <a:pt x="2565" y="8012"/>
                      <a:pt x="2264" y="7576"/>
                    </a:cubicBezTo>
                    <a:cubicBezTo>
                      <a:pt x="2347" y="7123"/>
                      <a:pt x="2682" y="5280"/>
                      <a:pt x="3453" y="4090"/>
                    </a:cubicBezTo>
                    <a:cubicBezTo>
                      <a:pt x="3805" y="3956"/>
                      <a:pt x="5615" y="3235"/>
                      <a:pt x="7426" y="3051"/>
                    </a:cubicBezTo>
                    <a:close/>
                    <a:moveTo>
                      <a:pt x="8112" y="9771"/>
                    </a:moveTo>
                    <a:cubicBezTo>
                      <a:pt x="9185" y="10694"/>
                      <a:pt x="10912" y="12017"/>
                      <a:pt x="11296" y="12319"/>
                    </a:cubicBezTo>
                    <a:cubicBezTo>
                      <a:pt x="11213" y="12671"/>
                      <a:pt x="10794" y="14347"/>
                      <a:pt x="10391" y="15520"/>
                    </a:cubicBezTo>
                    <a:cubicBezTo>
                      <a:pt x="10074" y="15621"/>
                      <a:pt x="8599" y="16039"/>
                      <a:pt x="7325" y="16207"/>
                    </a:cubicBezTo>
                    <a:cubicBezTo>
                      <a:pt x="7090" y="16240"/>
                      <a:pt x="6872" y="16258"/>
                      <a:pt x="6671" y="16258"/>
                    </a:cubicBezTo>
                    <a:cubicBezTo>
                      <a:pt x="6554" y="16207"/>
                      <a:pt x="5347" y="15536"/>
                      <a:pt x="3687" y="13961"/>
                    </a:cubicBezTo>
                    <a:cubicBezTo>
                      <a:pt x="3772" y="13509"/>
                      <a:pt x="4174" y="11682"/>
                      <a:pt x="4476" y="10643"/>
                    </a:cubicBezTo>
                    <a:lnTo>
                      <a:pt x="8112" y="9771"/>
                    </a:lnTo>
                    <a:close/>
                    <a:moveTo>
                      <a:pt x="6554" y="1"/>
                    </a:moveTo>
                    <a:cubicBezTo>
                      <a:pt x="6201" y="101"/>
                      <a:pt x="5833" y="236"/>
                      <a:pt x="5481" y="386"/>
                    </a:cubicBezTo>
                    <a:lnTo>
                      <a:pt x="5464" y="386"/>
                    </a:lnTo>
                    <a:cubicBezTo>
                      <a:pt x="5381" y="419"/>
                      <a:pt x="5280" y="470"/>
                      <a:pt x="5180" y="520"/>
                    </a:cubicBezTo>
                    <a:cubicBezTo>
                      <a:pt x="5162" y="520"/>
                      <a:pt x="5146" y="537"/>
                      <a:pt x="5129" y="537"/>
                    </a:cubicBezTo>
                    <a:cubicBezTo>
                      <a:pt x="5046" y="571"/>
                      <a:pt x="4961" y="620"/>
                      <a:pt x="4878" y="654"/>
                    </a:cubicBezTo>
                    <a:lnTo>
                      <a:pt x="4777" y="705"/>
                    </a:lnTo>
                    <a:cubicBezTo>
                      <a:pt x="4710" y="754"/>
                      <a:pt x="4643" y="788"/>
                      <a:pt x="4576" y="821"/>
                    </a:cubicBezTo>
                    <a:cubicBezTo>
                      <a:pt x="4525" y="855"/>
                      <a:pt x="4476" y="888"/>
                      <a:pt x="4425" y="906"/>
                    </a:cubicBezTo>
                    <a:lnTo>
                      <a:pt x="4275" y="1006"/>
                    </a:lnTo>
                    <a:cubicBezTo>
                      <a:pt x="4174" y="1056"/>
                      <a:pt x="4074" y="1123"/>
                      <a:pt x="3973" y="1190"/>
                    </a:cubicBezTo>
                    <a:cubicBezTo>
                      <a:pt x="3906" y="1224"/>
                      <a:pt x="3855" y="1275"/>
                      <a:pt x="3805" y="1308"/>
                    </a:cubicBezTo>
                    <a:cubicBezTo>
                      <a:pt x="3788" y="1308"/>
                      <a:pt x="3788" y="1324"/>
                      <a:pt x="3772" y="1324"/>
                    </a:cubicBezTo>
                    <a:cubicBezTo>
                      <a:pt x="3754" y="1342"/>
                      <a:pt x="3721" y="1358"/>
                      <a:pt x="3705" y="1375"/>
                    </a:cubicBezTo>
                    <a:cubicBezTo>
                      <a:pt x="3671" y="1391"/>
                      <a:pt x="3638" y="1425"/>
                      <a:pt x="3604" y="1442"/>
                    </a:cubicBezTo>
                    <a:cubicBezTo>
                      <a:pt x="3537" y="1492"/>
                      <a:pt x="3470" y="1559"/>
                      <a:pt x="3403" y="1610"/>
                    </a:cubicBezTo>
                    <a:cubicBezTo>
                      <a:pt x="3386" y="1626"/>
                      <a:pt x="3370" y="1643"/>
                      <a:pt x="3336" y="1643"/>
                    </a:cubicBezTo>
                    <a:cubicBezTo>
                      <a:pt x="3151" y="1811"/>
                      <a:pt x="2950" y="1979"/>
                      <a:pt x="2766" y="2146"/>
                    </a:cubicBezTo>
                    <a:cubicBezTo>
                      <a:pt x="2833" y="2363"/>
                      <a:pt x="3151" y="3335"/>
                      <a:pt x="3403" y="4023"/>
                    </a:cubicBezTo>
                    <a:cubicBezTo>
                      <a:pt x="2632" y="5196"/>
                      <a:pt x="2280" y="7023"/>
                      <a:pt x="2196" y="7543"/>
                    </a:cubicBezTo>
                    <a:cubicBezTo>
                      <a:pt x="1944" y="7726"/>
                      <a:pt x="923" y="8497"/>
                      <a:pt x="436" y="9085"/>
                    </a:cubicBezTo>
                    <a:cubicBezTo>
                      <a:pt x="302" y="8866"/>
                      <a:pt x="67" y="8363"/>
                      <a:pt x="34" y="7576"/>
                    </a:cubicBezTo>
                    <a:cubicBezTo>
                      <a:pt x="18" y="7693"/>
                      <a:pt x="0" y="7860"/>
                      <a:pt x="0" y="7995"/>
                    </a:cubicBezTo>
                    <a:cubicBezTo>
                      <a:pt x="85" y="8631"/>
                      <a:pt x="302" y="9018"/>
                      <a:pt x="403" y="9185"/>
                    </a:cubicBezTo>
                    <a:cubicBezTo>
                      <a:pt x="470" y="11263"/>
                      <a:pt x="1325" y="12788"/>
                      <a:pt x="1493" y="13090"/>
                    </a:cubicBezTo>
                    <a:cubicBezTo>
                      <a:pt x="1459" y="13174"/>
                      <a:pt x="1426" y="13324"/>
                      <a:pt x="1408" y="13509"/>
                    </a:cubicBezTo>
                    <a:cubicBezTo>
                      <a:pt x="1442" y="13559"/>
                      <a:pt x="1459" y="13592"/>
                      <a:pt x="1475" y="13626"/>
                    </a:cubicBezTo>
                    <a:lnTo>
                      <a:pt x="1493" y="13626"/>
                    </a:lnTo>
                    <a:cubicBezTo>
                      <a:pt x="1475" y="13425"/>
                      <a:pt x="1526" y="13257"/>
                      <a:pt x="1560" y="13140"/>
                    </a:cubicBezTo>
                    <a:lnTo>
                      <a:pt x="3587" y="13978"/>
                    </a:lnTo>
                    <a:cubicBezTo>
                      <a:pt x="5196" y="15503"/>
                      <a:pt x="6386" y="16191"/>
                      <a:pt x="6604" y="16307"/>
                    </a:cubicBezTo>
                    <a:cubicBezTo>
                      <a:pt x="6688" y="16626"/>
                      <a:pt x="6822" y="17129"/>
                      <a:pt x="6889" y="17380"/>
                    </a:cubicBezTo>
                    <a:cubicBezTo>
                      <a:pt x="7006" y="17413"/>
                      <a:pt x="7124" y="17431"/>
                      <a:pt x="7240" y="17447"/>
                    </a:cubicBezTo>
                    <a:cubicBezTo>
                      <a:pt x="7624" y="17526"/>
                      <a:pt x="8214" y="17627"/>
                      <a:pt x="8964" y="17627"/>
                    </a:cubicBezTo>
                    <a:cubicBezTo>
                      <a:pt x="9494" y="17627"/>
                      <a:pt x="10104" y="17576"/>
                      <a:pt x="10777" y="17431"/>
                    </a:cubicBezTo>
                    <a:lnTo>
                      <a:pt x="10794" y="17431"/>
                    </a:lnTo>
                    <a:cubicBezTo>
                      <a:pt x="10878" y="17413"/>
                      <a:pt x="10945" y="17397"/>
                      <a:pt x="11028" y="17380"/>
                    </a:cubicBezTo>
                    <a:cubicBezTo>
                      <a:pt x="11381" y="17297"/>
                      <a:pt x="11716" y="17179"/>
                      <a:pt x="12067" y="17062"/>
                    </a:cubicBezTo>
                    <a:cubicBezTo>
                      <a:pt x="12353" y="16844"/>
                      <a:pt x="12604" y="16626"/>
                      <a:pt x="12738" y="16508"/>
                    </a:cubicBezTo>
                    <a:cubicBezTo>
                      <a:pt x="13057" y="16392"/>
                      <a:pt x="13911" y="16039"/>
                      <a:pt x="14849" y="15386"/>
                    </a:cubicBezTo>
                    <a:cubicBezTo>
                      <a:pt x="15001" y="15252"/>
                      <a:pt x="15151" y="15118"/>
                      <a:pt x="15303" y="14967"/>
                    </a:cubicBezTo>
                    <a:lnTo>
                      <a:pt x="15303" y="14967"/>
                    </a:lnTo>
                    <a:cubicBezTo>
                      <a:pt x="14213" y="15822"/>
                      <a:pt x="13106" y="16291"/>
                      <a:pt x="12738" y="16441"/>
                    </a:cubicBezTo>
                    <a:lnTo>
                      <a:pt x="10476" y="15520"/>
                    </a:lnTo>
                    <a:cubicBezTo>
                      <a:pt x="10861" y="14363"/>
                      <a:pt x="11280" y="12738"/>
                      <a:pt x="11363" y="12352"/>
                    </a:cubicBezTo>
                    <a:cubicBezTo>
                      <a:pt x="11632" y="12218"/>
                      <a:pt x="13459" y="11212"/>
                      <a:pt x="14632" y="10073"/>
                    </a:cubicBezTo>
                    <a:lnTo>
                      <a:pt x="16659" y="11096"/>
                    </a:lnTo>
                    <a:cubicBezTo>
                      <a:pt x="16559" y="12336"/>
                      <a:pt x="15906" y="13978"/>
                      <a:pt x="15336" y="14933"/>
                    </a:cubicBezTo>
                    <a:cubicBezTo>
                      <a:pt x="17113" y="13140"/>
                      <a:pt x="18018" y="10694"/>
                      <a:pt x="17900" y="8247"/>
                    </a:cubicBezTo>
                    <a:lnTo>
                      <a:pt x="17900" y="8247"/>
                    </a:lnTo>
                    <a:cubicBezTo>
                      <a:pt x="17732" y="8884"/>
                      <a:pt x="17330" y="10006"/>
                      <a:pt x="16677" y="11029"/>
                    </a:cubicBezTo>
                    <a:lnTo>
                      <a:pt x="14666" y="10006"/>
                    </a:lnTo>
                    <a:cubicBezTo>
                      <a:pt x="14648" y="9671"/>
                      <a:pt x="14532" y="8046"/>
                      <a:pt x="13710" y="6050"/>
                    </a:cubicBezTo>
                    <a:cubicBezTo>
                      <a:pt x="14297" y="5163"/>
                      <a:pt x="14733" y="4157"/>
                      <a:pt x="14867" y="3789"/>
                    </a:cubicBezTo>
                    <a:cubicBezTo>
                      <a:pt x="15754" y="4006"/>
                      <a:pt x="16509" y="4358"/>
                      <a:pt x="17095" y="4928"/>
                    </a:cubicBezTo>
                    <a:cubicBezTo>
                      <a:pt x="17095" y="4895"/>
                      <a:pt x="17079" y="4877"/>
                      <a:pt x="17062" y="4861"/>
                    </a:cubicBezTo>
                    <a:lnTo>
                      <a:pt x="17062" y="4844"/>
                    </a:lnTo>
                    <a:cubicBezTo>
                      <a:pt x="17012" y="4743"/>
                      <a:pt x="16961" y="4643"/>
                      <a:pt x="16912" y="4560"/>
                    </a:cubicBezTo>
                    <a:lnTo>
                      <a:pt x="16912" y="4542"/>
                    </a:lnTo>
                    <a:cubicBezTo>
                      <a:pt x="16861" y="4459"/>
                      <a:pt x="16811" y="4358"/>
                      <a:pt x="16760" y="4258"/>
                    </a:cubicBezTo>
                    <a:cubicBezTo>
                      <a:pt x="16744" y="4240"/>
                      <a:pt x="16744" y="4224"/>
                      <a:pt x="16726" y="4207"/>
                    </a:cubicBezTo>
                    <a:cubicBezTo>
                      <a:pt x="16677" y="4124"/>
                      <a:pt x="16643" y="4039"/>
                      <a:pt x="16592" y="3972"/>
                    </a:cubicBezTo>
                    <a:cubicBezTo>
                      <a:pt x="16525" y="3872"/>
                      <a:pt x="16476" y="3771"/>
                      <a:pt x="16409" y="3671"/>
                    </a:cubicBezTo>
                    <a:cubicBezTo>
                      <a:pt x="16342" y="3587"/>
                      <a:pt x="16291" y="3503"/>
                      <a:pt x="16224" y="3420"/>
                    </a:cubicBezTo>
                    <a:cubicBezTo>
                      <a:pt x="16208" y="3402"/>
                      <a:pt x="16190" y="3369"/>
                      <a:pt x="16174" y="3335"/>
                    </a:cubicBezTo>
                    <a:cubicBezTo>
                      <a:pt x="16123" y="3286"/>
                      <a:pt x="16090" y="3235"/>
                      <a:pt x="16056" y="3185"/>
                    </a:cubicBezTo>
                    <a:cubicBezTo>
                      <a:pt x="16023" y="3152"/>
                      <a:pt x="15989" y="3118"/>
                      <a:pt x="15973" y="3085"/>
                    </a:cubicBezTo>
                    <a:cubicBezTo>
                      <a:pt x="15939" y="3034"/>
                      <a:pt x="15906" y="3000"/>
                      <a:pt x="15872" y="2951"/>
                    </a:cubicBezTo>
                    <a:cubicBezTo>
                      <a:pt x="15839" y="2917"/>
                      <a:pt x="15805" y="2884"/>
                      <a:pt x="15772" y="2833"/>
                    </a:cubicBezTo>
                    <a:lnTo>
                      <a:pt x="15671" y="2732"/>
                    </a:lnTo>
                    <a:cubicBezTo>
                      <a:pt x="15638" y="2682"/>
                      <a:pt x="15604" y="2649"/>
                      <a:pt x="15571" y="2615"/>
                    </a:cubicBezTo>
                    <a:lnTo>
                      <a:pt x="15470" y="2515"/>
                    </a:lnTo>
                    <a:cubicBezTo>
                      <a:pt x="15437" y="2464"/>
                      <a:pt x="15403" y="2430"/>
                      <a:pt x="15370" y="2397"/>
                    </a:cubicBezTo>
                    <a:lnTo>
                      <a:pt x="15269" y="2296"/>
                    </a:lnTo>
                    <a:lnTo>
                      <a:pt x="15151" y="2180"/>
                    </a:lnTo>
                    <a:cubicBezTo>
                      <a:pt x="15118" y="2146"/>
                      <a:pt x="15084" y="2129"/>
                      <a:pt x="15068" y="2095"/>
                    </a:cubicBezTo>
                    <a:cubicBezTo>
                      <a:pt x="15017" y="2062"/>
                      <a:pt x="14983" y="2012"/>
                      <a:pt x="14934" y="1979"/>
                    </a:cubicBezTo>
                    <a:lnTo>
                      <a:pt x="14849" y="1894"/>
                    </a:lnTo>
                    <a:cubicBezTo>
                      <a:pt x="14800" y="1861"/>
                      <a:pt x="14749" y="1827"/>
                      <a:pt x="14715" y="1777"/>
                    </a:cubicBezTo>
                    <a:cubicBezTo>
                      <a:pt x="14682" y="1760"/>
                      <a:pt x="14648" y="1744"/>
                      <a:pt x="14632" y="1710"/>
                    </a:cubicBezTo>
                    <a:cubicBezTo>
                      <a:pt x="14581" y="1677"/>
                      <a:pt x="14532" y="1643"/>
                      <a:pt x="14481" y="1592"/>
                    </a:cubicBezTo>
                    <a:cubicBezTo>
                      <a:pt x="14465" y="1576"/>
                      <a:pt x="14431" y="1559"/>
                      <a:pt x="14414" y="1543"/>
                    </a:cubicBezTo>
                    <a:cubicBezTo>
                      <a:pt x="14347" y="1509"/>
                      <a:pt x="14297" y="1458"/>
                      <a:pt x="14246" y="1425"/>
                    </a:cubicBezTo>
                    <a:cubicBezTo>
                      <a:pt x="14230" y="1409"/>
                      <a:pt x="14196" y="1391"/>
                      <a:pt x="14179" y="1375"/>
                    </a:cubicBezTo>
                    <a:cubicBezTo>
                      <a:pt x="14129" y="1324"/>
                      <a:pt x="14062" y="1291"/>
                      <a:pt x="14011" y="1257"/>
                    </a:cubicBezTo>
                    <a:cubicBezTo>
                      <a:pt x="13995" y="1241"/>
                      <a:pt x="13978" y="1224"/>
                      <a:pt x="13944" y="1208"/>
                    </a:cubicBezTo>
                    <a:cubicBezTo>
                      <a:pt x="13895" y="1174"/>
                      <a:pt x="13828" y="1141"/>
                      <a:pt x="13777" y="1090"/>
                    </a:cubicBezTo>
                    <a:cubicBezTo>
                      <a:pt x="13761" y="1090"/>
                      <a:pt x="13743" y="1074"/>
                      <a:pt x="13710" y="1056"/>
                    </a:cubicBezTo>
                    <a:cubicBezTo>
                      <a:pt x="13660" y="1023"/>
                      <a:pt x="13593" y="989"/>
                      <a:pt x="13526" y="939"/>
                    </a:cubicBezTo>
                    <a:cubicBezTo>
                      <a:pt x="13509" y="939"/>
                      <a:pt x="13493" y="922"/>
                      <a:pt x="13475" y="922"/>
                    </a:cubicBezTo>
                    <a:cubicBezTo>
                      <a:pt x="13408" y="872"/>
                      <a:pt x="13341" y="839"/>
                      <a:pt x="13274" y="805"/>
                    </a:cubicBezTo>
                    <a:cubicBezTo>
                      <a:pt x="13274" y="805"/>
                      <a:pt x="13258" y="788"/>
                      <a:pt x="13240" y="788"/>
                    </a:cubicBezTo>
                    <a:cubicBezTo>
                      <a:pt x="13173" y="738"/>
                      <a:pt x="13106" y="705"/>
                      <a:pt x="13023" y="671"/>
                    </a:cubicBezTo>
                    <a:lnTo>
                      <a:pt x="12822" y="571"/>
                    </a:lnTo>
                    <a:lnTo>
                      <a:pt x="12503" y="772"/>
                    </a:lnTo>
                    <a:cubicBezTo>
                      <a:pt x="11435" y="560"/>
                      <a:pt x="10294" y="515"/>
                      <a:pt x="9559" y="515"/>
                    </a:cubicBezTo>
                    <a:cubicBezTo>
                      <a:pt x="9129" y="515"/>
                      <a:pt x="8838" y="531"/>
                      <a:pt x="8782" y="537"/>
                    </a:cubicBezTo>
                    <a:cubicBezTo>
                      <a:pt x="8699" y="504"/>
                      <a:pt x="8380" y="370"/>
                      <a:pt x="7962" y="269"/>
                    </a:cubicBezTo>
                    <a:cubicBezTo>
                      <a:pt x="7526" y="135"/>
                      <a:pt x="7023" y="17"/>
                      <a:pt x="65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1578" name="Google Shape;925;p27">
              <a:extLst>
                <a:ext uri="{FF2B5EF4-FFF2-40B4-BE49-F238E27FC236}">
                  <a16:creationId xmlns:a16="http://schemas.microsoft.com/office/drawing/2014/main" xmlns="" id="{BF24AB87-1F4F-577F-2E8D-056C515D1224}"/>
                </a:ext>
              </a:extLst>
            </p:cNvPr>
            <p:cNvSpPr/>
            <p:nvPr/>
          </p:nvSpPr>
          <p:spPr>
            <a:xfrm>
              <a:off x="1051224" y="4010226"/>
              <a:ext cx="1352700" cy="2244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sp>
        <p:nvSpPr>
          <p:cNvPr id="1643" name="Google Shape;412;p38">
            <a:extLst>
              <a:ext uri="{FF2B5EF4-FFF2-40B4-BE49-F238E27FC236}">
                <a16:creationId xmlns:a16="http://schemas.microsoft.com/office/drawing/2014/main" xmlns="" id="{803A5AC1-8948-7DF0-3762-A03A0349BD79}"/>
              </a:ext>
            </a:extLst>
          </p:cNvPr>
          <p:cNvSpPr txBox="1">
            <a:spLocks/>
          </p:cNvSpPr>
          <p:nvPr/>
        </p:nvSpPr>
        <p:spPr>
          <a:xfrm>
            <a:off x="3494626" y="26068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GAME PLAN</a:t>
            </a:r>
          </a:p>
        </p:txBody>
      </p:sp>
      <p:pic>
        <p:nvPicPr>
          <p:cNvPr id="1644" name="Picture 1643" descr="logo jasa tirta 2">
            <a:extLst>
              <a:ext uri="{FF2B5EF4-FFF2-40B4-BE49-F238E27FC236}">
                <a16:creationId xmlns:a16="http://schemas.microsoft.com/office/drawing/2014/main" xmlns="" id="{3EA2572E-A13D-50B1-8012-6E7FC32F1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8" y="84634"/>
            <a:ext cx="1363953" cy="516119"/>
          </a:xfrm>
          <a:prstGeom prst="rect">
            <a:avLst/>
          </a:prstGeom>
          <a:noFill/>
        </p:spPr>
      </p:pic>
      <p:pic>
        <p:nvPicPr>
          <p:cNvPr id="1645" name="Picture 1644">
            <a:extLst>
              <a:ext uri="{FF2B5EF4-FFF2-40B4-BE49-F238E27FC236}">
                <a16:creationId xmlns:a16="http://schemas.microsoft.com/office/drawing/2014/main" xmlns="" id="{55BE53B7-D5DD-A428-040A-F82323CB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894CCA8-ED5B-6EBD-E7E9-2EB09C9F25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784" y="134653"/>
            <a:ext cx="1391192" cy="60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C6B6C1-CA7C-3496-BEBE-434E754E8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704291" y="29921"/>
            <a:ext cx="1606661" cy="7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06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078;p30">
            <a:extLst>
              <a:ext uri="{FF2B5EF4-FFF2-40B4-BE49-F238E27FC236}">
                <a16:creationId xmlns:a16="http://schemas.microsoft.com/office/drawing/2014/main" xmlns="" id="{547FC93C-17B8-E1D7-F4A6-5102ED2035CE}"/>
              </a:ext>
            </a:extLst>
          </p:cNvPr>
          <p:cNvGrpSpPr/>
          <p:nvPr/>
        </p:nvGrpSpPr>
        <p:grpSpPr>
          <a:xfrm>
            <a:off x="9691828" y="2362125"/>
            <a:ext cx="2239686" cy="4349387"/>
            <a:chOff x="3273026" y="1534325"/>
            <a:chExt cx="2857500" cy="2878600"/>
          </a:xfrm>
        </p:grpSpPr>
        <p:sp>
          <p:nvSpPr>
            <p:cNvPr id="3" name="Google Shape;1079;p30">
              <a:extLst>
                <a:ext uri="{FF2B5EF4-FFF2-40B4-BE49-F238E27FC236}">
                  <a16:creationId xmlns:a16="http://schemas.microsoft.com/office/drawing/2014/main" xmlns="" id="{BCFE2A8F-B5B9-999E-1DF2-30A6C042CA9C}"/>
                </a:ext>
              </a:extLst>
            </p:cNvPr>
            <p:cNvSpPr/>
            <p:nvPr/>
          </p:nvSpPr>
          <p:spPr>
            <a:xfrm>
              <a:off x="3273026" y="4004325"/>
              <a:ext cx="2857500" cy="4086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4" name="Google Shape;1080;p30">
              <a:extLst>
                <a:ext uri="{FF2B5EF4-FFF2-40B4-BE49-F238E27FC236}">
                  <a16:creationId xmlns:a16="http://schemas.microsoft.com/office/drawing/2014/main" xmlns="" id="{15273194-6E5F-167D-A32C-8C02CA839692}"/>
                </a:ext>
              </a:extLst>
            </p:cNvPr>
            <p:cNvGrpSpPr/>
            <p:nvPr/>
          </p:nvGrpSpPr>
          <p:grpSpPr>
            <a:xfrm>
              <a:off x="3336025" y="1534325"/>
              <a:ext cx="2471938" cy="2694401"/>
              <a:chOff x="3336025" y="1326525"/>
              <a:chExt cx="2471938" cy="2694401"/>
            </a:xfrm>
          </p:grpSpPr>
          <p:sp>
            <p:nvSpPr>
              <p:cNvPr id="9" name="Google Shape;1081;p30">
                <a:extLst>
                  <a:ext uri="{FF2B5EF4-FFF2-40B4-BE49-F238E27FC236}">
                    <a16:creationId xmlns:a16="http://schemas.microsoft.com/office/drawing/2014/main" xmlns="" id="{EA97F707-F91F-3815-76F8-7BE043D4E5F8}"/>
                  </a:ext>
                </a:extLst>
              </p:cNvPr>
              <p:cNvSpPr/>
              <p:nvPr/>
            </p:nvSpPr>
            <p:spPr>
              <a:xfrm>
                <a:off x="3405109" y="3670768"/>
                <a:ext cx="349166" cy="349166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3" y="1"/>
                    </a:moveTo>
                    <a:cubicBezTo>
                      <a:pt x="5280" y="1"/>
                      <a:pt x="4531" y="143"/>
                      <a:pt x="3817" y="429"/>
                    </a:cubicBezTo>
                    <a:cubicBezTo>
                      <a:pt x="2997" y="768"/>
                      <a:pt x="2248" y="1268"/>
                      <a:pt x="1642" y="1927"/>
                    </a:cubicBezTo>
                    <a:cubicBezTo>
                      <a:pt x="626" y="3016"/>
                      <a:pt x="1" y="4478"/>
                      <a:pt x="1" y="6083"/>
                    </a:cubicBezTo>
                    <a:cubicBezTo>
                      <a:pt x="1" y="6190"/>
                      <a:pt x="1" y="6279"/>
                      <a:pt x="19" y="6386"/>
                    </a:cubicBezTo>
                    <a:cubicBezTo>
                      <a:pt x="55" y="7313"/>
                      <a:pt x="322" y="8188"/>
                      <a:pt x="733" y="8954"/>
                    </a:cubicBezTo>
                    <a:cubicBezTo>
                      <a:pt x="1499" y="10399"/>
                      <a:pt x="2837" y="11486"/>
                      <a:pt x="4442" y="11933"/>
                    </a:cubicBezTo>
                    <a:cubicBezTo>
                      <a:pt x="4959" y="12076"/>
                      <a:pt x="5512" y="12164"/>
                      <a:pt x="6083" y="12164"/>
                    </a:cubicBezTo>
                    <a:cubicBezTo>
                      <a:pt x="6493" y="12164"/>
                      <a:pt x="6885" y="12129"/>
                      <a:pt x="7277" y="12040"/>
                    </a:cubicBezTo>
                    <a:cubicBezTo>
                      <a:pt x="8901" y="11719"/>
                      <a:pt x="10292" y="10756"/>
                      <a:pt x="11166" y="9418"/>
                    </a:cubicBezTo>
                    <a:cubicBezTo>
                      <a:pt x="11701" y="8633"/>
                      <a:pt x="12040" y="7705"/>
                      <a:pt x="12147" y="6725"/>
                    </a:cubicBezTo>
                    <a:lnTo>
                      <a:pt x="12147" y="6707"/>
                    </a:ln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8" y="3247"/>
                      <a:pt x="10773" y="2195"/>
                    </a:cubicBezTo>
                    <a:cubicBezTo>
                      <a:pt x="10185" y="1482"/>
                      <a:pt x="9453" y="928"/>
                      <a:pt x="8616" y="536"/>
                    </a:cubicBezTo>
                    <a:cubicBezTo>
                      <a:pt x="7831" y="198"/>
                      <a:pt x="6992" y="1"/>
                      <a:pt x="6083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2" name="Google Shape;1082;p30">
                <a:extLst>
                  <a:ext uri="{FF2B5EF4-FFF2-40B4-BE49-F238E27FC236}">
                    <a16:creationId xmlns:a16="http://schemas.microsoft.com/office/drawing/2014/main" xmlns="" id="{CADC6C53-B4A1-9D37-BDB0-DCAC48AEB8B3}"/>
                  </a:ext>
                </a:extLst>
              </p:cNvPr>
              <p:cNvSpPr/>
              <p:nvPr/>
            </p:nvSpPr>
            <p:spPr>
              <a:xfrm>
                <a:off x="3426118" y="3694849"/>
                <a:ext cx="275946" cy="275429"/>
              </a:xfrm>
              <a:custGeom>
                <a:avLst/>
                <a:gdLst/>
                <a:ahLst/>
                <a:cxnLst/>
                <a:rect l="l" t="t" r="r" b="b"/>
                <a:pathLst>
                  <a:path w="9614" h="9596" extrusionOk="0">
                    <a:moveTo>
                      <a:pt x="4798" y="1"/>
                    </a:moveTo>
                    <a:cubicBezTo>
                      <a:pt x="4174" y="1"/>
                      <a:pt x="3568" y="125"/>
                      <a:pt x="3014" y="339"/>
                    </a:cubicBezTo>
                    <a:cubicBezTo>
                      <a:pt x="2355" y="607"/>
                      <a:pt x="1766" y="999"/>
                      <a:pt x="1302" y="1516"/>
                    </a:cubicBezTo>
                    <a:cubicBezTo>
                      <a:pt x="482" y="2372"/>
                      <a:pt x="1" y="3532"/>
                      <a:pt x="1" y="4798"/>
                    </a:cubicBezTo>
                    <a:lnTo>
                      <a:pt x="1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8" y="8205"/>
                      <a:pt x="2229" y="9061"/>
                      <a:pt x="3496" y="9418"/>
                    </a:cubicBezTo>
                    <a:cubicBezTo>
                      <a:pt x="3906" y="9542"/>
                      <a:pt x="4352" y="9596"/>
                      <a:pt x="4798" y="9596"/>
                    </a:cubicBezTo>
                    <a:cubicBezTo>
                      <a:pt x="5119" y="9596"/>
                      <a:pt x="5440" y="9560"/>
                      <a:pt x="5744" y="9506"/>
                    </a:cubicBezTo>
                    <a:cubicBezTo>
                      <a:pt x="7028" y="9256"/>
                      <a:pt x="8115" y="8490"/>
                      <a:pt x="8811" y="7437"/>
                    </a:cubicBezTo>
                    <a:cubicBezTo>
                      <a:pt x="9239" y="6814"/>
                      <a:pt x="9489" y="6082"/>
                      <a:pt x="9577" y="5297"/>
                    </a:cubicBezTo>
                    <a:cubicBezTo>
                      <a:pt x="9596" y="5137"/>
                      <a:pt x="9613" y="4976"/>
                      <a:pt x="9613" y="4798"/>
                    </a:cubicBezTo>
                    <a:cubicBezTo>
                      <a:pt x="9613" y="3639"/>
                      <a:pt x="9185" y="2569"/>
                      <a:pt x="8507" y="1730"/>
                    </a:cubicBezTo>
                    <a:cubicBezTo>
                      <a:pt x="8044" y="1178"/>
                      <a:pt x="7456" y="731"/>
                      <a:pt x="6795" y="429"/>
                    </a:cubicBezTo>
                    <a:cubicBezTo>
                      <a:pt x="6189" y="143"/>
                      <a:pt x="5511" y="1"/>
                      <a:pt x="4798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8" name="Google Shape;1083;p30">
                <a:extLst>
                  <a:ext uri="{FF2B5EF4-FFF2-40B4-BE49-F238E27FC236}">
                    <a16:creationId xmlns:a16="http://schemas.microsoft.com/office/drawing/2014/main" xmlns="" id="{40BB0C5B-583A-BB41-7DD7-E8791A7C9C5C}"/>
                  </a:ext>
                </a:extLst>
              </p:cNvPr>
              <p:cNvSpPr/>
              <p:nvPr/>
            </p:nvSpPr>
            <p:spPr>
              <a:xfrm>
                <a:off x="3611930" y="3881982"/>
                <a:ext cx="39954" cy="7548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4" y="8"/>
                    </a:cubicBezTo>
                    <a:cubicBezTo>
                      <a:pt x="19" y="25"/>
                      <a:pt x="0" y="80"/>
                      <a:pt x="19" y="115"/>
                    </a:cubicBezTo>
                    <a:lnTo>
                      <a:pt x="304" y="615"/>
                    </a:lnTo>
                    <a:lnTo>
                      <a:pt x="821" y="1792"/>
                    </a:lnTo>
                    <a:lnTo>
                      <a:pt x="1231" y="2594"/>
                    </a:lnTo>
                    <a:cubicBezTo>
                      <a:pt x="1249" y="2612"/>
                      <a:pt x="1267" y="2629"/>
                      <a:pt x="1303" y="2629"/>
                    </a:cubicBezTo>
                    <a:cubicBezTo>
                      <a:pt x="1320" y="2629"/>
                      <a:pt x="1320" y="2629"/>
                      <a:pt x="1338" y="2612"/>
                    </a:cubicBezTo>
                    <a:cubicBezTo>
                      <a:pt x="1374" y="2594"/>
                      <a:pt x="1391" y="2558"/>
                      <a:pt x="1374" y="2522"/>
                    </a:cubicBezTo>
                    <a:lnTo>
                      <a:pt x="946" y="1738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0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0" name="Google Shape;1084;p30">
                <a:extLst>
                  <a:ext uri="{FF2B5EF4-FFF2-40B4-BE49-F238E27FC236}">
                    <a16:creationId xmlns:a16="http://schemas.microsoft.com/office/drawing/2014/main" xmlns="" id="{5CC94E65-FBF5-61B5-78B5-AF0C701C36AE}"/>
                  </a:ext>
                </a:extLst>
              </p:cNvPr>
              <p:cNvSpPr/>
              <p:nvPr/>
            </p:nvSpPr>
            <p:spPr>
              <a:xfrm>
                <a:off x="3623181" y="3813070"/>
                <a:ext cx="83984" cy="6171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215" extrusionOk="0">
                    <a:moveTo>
                      <a:pt x="2837" y="1"/>
                    </a:moveTo>
                    <a:lnTo>
                      <a:pt x="90" y="72"/>
                    </a:lnTo>
                    <a:cubicBezTo>
                      <a:pt x="36" y="72"/>
                      <a:pt x="0" y="108"/>
                      <a:pt x="0" y="144"/>
                    </a:cubicBezTo>
                    <a:cubicBezTo>
                      <a:pt x="0" y="179"/>
                      <a:pt x="36" y="215"/>
                      <a:pt x="90" y="215"/>
                    </a:cubicBezTo>
                    <a:lnTo>
                      <a:pt x="2837" y="162"/>
                    </a:lnTo>
                    <a:cubicBezTo>
                      <a:pt x="2890" y="162"/>
                      <a:pt x="2925" y="126"/>
                      <a:pt x="2908" y="72"/>
                    </a:cubicBezTo>
                    <a:cubicBezTo>
                      <a:pt x="2908" y="37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1" name="Google Shape;1085;p30">
                <a:extLst>
                  <a:ext uri="{FF2B5EF4-FFF2-40B4-BE49-F238E27FC236}">
                    <a16:creationId xmlns:a16="http://schemas.microsoft.com/office/drawing/2014/main" xmlns="" id="{CA29F157-97C6-6012-C5E3-D3D79698A2B7}"/>
                  </a:ext>
                </a:extLst>
              </p:cNvPr>
              <p:cNvSpPr/>
              <p:nvPr/>
            </p:nvSpPr>
            <p:spPr>
              <a:xfrm>
                <a:off x="3577632" y="3718900"/>
                <a:ext cx="7692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02" extrusionOk="0">
                    <a:moveTo>
                      <a:pt x="196" y="0"/>
                    </a:moveTo>
                    <a:cubicBezTo>
                      <a:pt x="144" y="0"/>
                      <a:pt x="108" y="36"/>
                      <a:pt x="108" y="72"/>
                    </a:cubicBezTo>
                    <a:lnTo>
                      <a:pt x="1" y="2230"/>
                    </a:lnTo>
                    <a:cubicBezTo>
                      <a:pt x="1" y="2266"/>
                      <a:pt x="37" y="2302"/>
                      <a:pt x="72" y="2302"/>
                    </a:cubicBezTo>
                    <a:cubicBezTo>
                      <a:pt x="125" y="2302"/>
                      <a:pt x="144" y="2283"/>
                      <a:pt x="161" y="2230"/>
                    </a:cubicBezTo>
                    <a:lnTo>
                      <a:pt x="268" y="90"/>
                    </a:lnTo>
                    <a:cubicBezTo>
                      <a:pt x="268" y="36"/>
                      <a:pt x="232" y="0"/>
                      <a:pt x="1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2" name="Google Shape;1086;p30">
                <a:extLst>
                  <a:ext uri="{FF2B5EF4-FFF2-40B4-BE49-F238E27FC236}">
                    <a16:creationId xmlns:a16="http://schemas.microsoft.com/office/drawing/2014/main" xmlns="" id="{4CA89D8D-3304-8631-B4E7-50E6C8FCC041}"/>
                  </a:ext>
                </a:extLst>
              </p:cNvPr>
              <p:cNvSpPr/>
              <p:nvPr/>
            </p:nvSpPr>
            <p:spPr>
              <a:xfrm>
                <a:off x="3465525" y="3800297"/>
                <a:ext cx="58381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3" extrusionOk="0">
                    <a:moveTo>
                      <a:pt x="107" y="1"/>
                    </a:moveTo>
                    <a:cubicBezTo>
                      <a:pt x="72" y="1"/>
                      <a:pt x="19" y="18"/>
                      <a:pt x="0" y="53"/>
                    </a:cubicBezTo>
                    <a:cubicBezTo>
                      <a:pt x="0" y="89"/>
                      <a:pt x="19" y="143"/>
                      <a:pt x="54" y="143"/>
                    </a:cubicBezTo>
                    <a:lnTo>
                      <a:pt x="1909" y="803"/>
                    </a:lnTo>
                    <a:lnTo>
                      <a:pt x="1945" y="803"/>
                    </a:lnTo>
                    <a:cubicBezTo>
                      <a:pt x="1981" y="803"/>
                      <a:pt x="1998" y="785"/>
                      <a:pt x="2016" y="750"/>
                    </a:cubicBezTo>
                    <a:cubicBezTo>
                      <a:pt x="2033" y="714"/>
                      <a:pt x="1998" y="660"/>
                      <a:pt x="1962" y="660"/>
                    </a:cubicBez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3" name="Google Shape;1087;p30">
                <a:extLst>
                  <a:ext uri="{FF2B5EF4-FFF2-40B4-BE49-F238E27FC236}">
                    <a16:creationId xmlns:a16="http://schemas.microsoft.com/office/drawing/2014/main" xmlns="" id="{A9A2807F-B1D5-5768-F9B9-E6BCBC622129}"/>
                  </a:ext>
                </a:extLst>
              </p:cNvPr>
              <p:cNvSpPr/>
              <p:nvPr/>
            </p:nvSpPr>
            <p:spPr>
              <a:xfrm>
                <a:off x="3501890" y="3881867"/>
                <a:ext cx="45063" cy="6228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70" extrusionOk="0">
                    <a:moveTo>
                      <a:pt x="1484" y="0"/>
                    </a:moveTo>
                    <a:cubicBezTo>
                      <a:pt x="1460" y="0"/>
                      <a:pt x="1437" y="9"/>
                      <a:pt x="1427" y="29"/>
                    </a:cubicBezTo>
                    <a:lnTo>
                      <a:pt x="36" y="2045"/>
                    </a:lnTo>
                    <a:cubicBezTo>
                      <a:pt x="0" y="2081"/>
                      <a:pt x="17" y="2117"/>
                      <a:pt x="53" y="2153"/>
                    </a:cubicBezTo>
                    <a:cubicBezTo>
                      <a:pt x="53" y="2153"/>
                      <a:pt x="72" y="2170"/>
                      <a:pt x="89" y="2170"/>
                    </a:cubicBezTo>
                    <a:cubicBezTo>
                      <a:pt x="124" y="2170"/>
                      <a:pt x="143" y="2153"/>
                      <a:pt x="160" y="2134"/>
                    </a:cubicBezTo>
                    <a:lnTo>
                      <a:pt x="1551" y="119"/>
                    </a:lnTo>
                    <a:cubicBezTo>
                      <a:pt x="1570" y="84"/>
                      <a:pt x="1570" y="48"/>
                      <a:pt x="1534" y="12"/>
                    </a:cubicBezTo>
                    <a:cubicBezTo>
                      <a:pt x="1519" y="5"/>
                      <a:pt x="1501" y="0"/>
                      <a:pt x="14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5" name="Google Shape;1088;p30">
                <a:extLst>
                  <a:ext uri="{FF2B5EF4-FFF2-40B4-BE49-F238E27FC236}">
                    <a16:creationId xmlns:a16="http://schemas.microsoft.com/office/drawing/2014/main" xmlns="" id="{9A0AAF34-3346-345A-96AE-E8D39638C5A7}"/>
                  </a:ext>
                </a:extLst>
              </p:cNvPr>
              <p:cNvSpPr/>
              <p:nvPr/>
            </p:nvSpPr>
            <p:spPr>
              <a:xfrm>
                <a:off x="3510557" y="3766516"/>
                <a:ext cx="138777" cy="132118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09" y="1"/>
                    </a:moveTo>
                    <a:lnTo>
                      <a:pt x="1" y="1766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5" y="1766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6" name="Google Shape;1089;p30">
                <a:extLst>
                  <a:ext uri="{FF2B5EF4-FFF2-40B4-BE49-F238E27FC236}">
                    <a16:creationId xmlns:a16="http://schemas.microsoft.com/office/drawing/2014/main" xmlns="" id="{3D80BC3A-C7DD-BB79-FCB1-EECFA16F0927}"/>
                  </a:ext>
                </a:extLst>
              </p:cNvPr>
              <p:cNvSpPr/>
              <p:nvPr/>
            </p:nvSpPr>
            <p:spPr>
              <a:xfrm>
                <a:off x="3513628" y="3670768"/>
                <a:ext cx="138777" cy="6659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20" extrusionOk="0">
                    <a:moveTo>
                      <a:pt x="2302" y="1"/>
                    </a:moveTo>
                    <a:cubicBezTo>
                      <a:pt x="1499" y="1"/>
                      <a:pt x="750" y="143"/>
                      <a:pt x="36" y="429"/>
                    </a:cubicBezTo>
                    <a:lnTo>
                      <a:pt x="1" y="571"/>
                    </a:lnTo>
                    <a:lnTo>
                      <a:pt x="2409" y="2319"/>
                    </a:lnTo>
                    <a:lnTo>
                      <a:pt x="4835" y="571"/>
                    </a:lnTo>
                    <a:lnTo>
                      <a:pt x="4835" y="536"/>
                    </a:lnTo>
                    <a:cubicBezTo>
                      <a:pt x="4050" y="198"/>
                      <a:pt x="3211" y="1"/>
                      <a:pt x="23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7" name="Google Shape;1090;p30">
                <a:extLst>
                  <a:ext uri="{FF2B5EF4-FFF2-40B4-BE49-F238E27FC236}">
                    <a16:creationId xmlns:a16="http://schemas.microsoft.com/office/drawing/2014/main" xmlns="" id="{30B4DFFA-4B64-C50E-DF18-319DEF884A39}"/>
                  </a:ext>
                </a:extLst>
              </p:cNvPr>
              <p:cNvSpPr/>
              <p:nvPr/>
            </p:nvSpPr>
            <p:spPr>
              <a:xfrm>
                <a:off x="3405109" y="3726047"/>
                <a:ext cx="73737" cy="13108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2" y="1"/>
                    </a:moveTo>
                    <a:cubicBezTo>
                      <a:pt x="626" y="1090"/>
                      <a:pt x="1" y="2552"/>
                      <a:pt x="1" y="4157"/>
                    </a:cubicBezTo>
                    <a:cubicBezTo>
                      <a:pt x="1" y="4264"/>
                      <a:pt x="1" y="4353"/>
                      <a:pt x="19" y="4460"/>
                    </a:cubicBezTo>
                    <a:lnTo>
                      <a:pt x="143" y="4567"/>
                    </a:lnTo>
                    <a:lnTo>
                      <a:pt x="2569" y="2802"/>
                    </a:lnTo>
                    <a:lnTo>
                      <a:pt x="16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8" name="Google Shape;1091;p30">
                <a:extLst>
                  <a:ext uri="{FF2B5EF4-FFF2-40B4-BE49-F238E27FC236}">
                    <a16:creationId xmlns:a16="http://schemas.microsoft.com/office/drawing/2014/main" xmlns="" id="{4C143B91-63B5-CCE0-2AB5-AA6B8A253A75}"/>
                  </a:ext>
                </a:extLst>
              </p:cNvPr>
              <p:cNvSpPr/>
              <p:nvPr/>
            </p:nvSpPr>
            <p:spPr>
              <a:xfrm>
                <a:off x="3426118" y="3927244"/>
                <a:ext cx="112657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18"/>
                    </a:lnTo>
                    <a:cubicBezTo>
                      <a:pt x="767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" name="Google Shape;1092;p30">
                <a:extLst>
                  <a:ext uri="{FF2B5EF4-FFF2-40B4-BE49-F238E27FC236}">
                    <a16:creationId xmlns:a16="http://schemas.microsoft.com/office/drawing/2014/main" xmlns="" id="{A682B144-E711-B60B-E27D-0EB9367DC8F2}"/>
                  </a:ext>
                </a:extLst>
              </p:cNvPr>
              <p:cNvSpPr/>
              <p:nvPr/>
            </p:nvSpPr>
            <p:spPr>
              <a:xfrm>
                <a:off x="3610897" y="3932381"/>
                <a:ext cx="114695" cy="83984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26" extrusionOk="0">
                    <a:moveTo>
                      <a:pt x="911" y="0"/>
                    </a:moveTo>
                    <a:lnTo>
                      <a:pt x="0" y="2854"/>
                    </a:lnTo>
                    <a:lnTo>
                      <a:pt x="107" y="2925"/>
                    </a:lnTo>
                    <a:cubicBezTo>
                      <a:pt x="1731" y="2604"/>
                      <a:pt x="3122" y="1641"/>
                      <a:pt x="3996" y="303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" name="Google Shape;1093;p30">
                <a:extLst>
                  <a:ext uri="{FF2B5EF4-FFF2-40B4-BE49-F238E27FC236}">
                    <a16:creationId xmlns:a16="http://schemas.microsoft.com/office/drawing/2014/main" xmlns="" id="{687B3927-AF2C-16B0-D3DC-BA9A95AD6A1D}"/>
                  </a:ext>
                </a:extLst>
              </p:cNvPr>
              <p:cNvSpPr/>
              <p:nvPr/>
            </p:nvSpPr>
            <p:spPr>
              <a:xfrm>
                <a:off x="3681043" y="3733768"/>
                <a:ext cx="73220" cy="132089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602" extrusionOk="0">
                    <a:moveTo>
                      <a:pt x="928" y="0"/>
                    </a:moveTo>
                    <a:lnTo>
                      <a:pt x="1" y="2835"/>
                    </a:lnTo>
                    <a:lnTo>
                      <a:pt x="2426" y="4602"/>
                    </a:lnTo>
                    <a:lnTo>
                      <a:pt x="2533" y="4530"/>
                    </a:lnTo>
                    <a:lnTo>
                      <a:pt x="2533" y="4512"/>
                    </a:lnTo>
                    <a:cubicBezTo>
                      <a:pt x="2550" y="4316"/>
                      <a:pt x="2550" y="4102"/>
                      <a:pt x="2550" y="3888"/>
                    </a:cubicBezTo>
                    <a:cubicBezTo>
                      <a:pt x="2550" y="2407"/>
                      <a:pt x="2034" y="1052"/>
                      <a:pt x="11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1" name="Google Shape;1094;p30">
                <a:extLst>
                  <a:ext uri="{FF2B5EF4-FFF2-40B4-BE49-F238E27FC236}">
                    <a16:creationId xmlns:a16="http://schemas.microsoft.com/office/drawing/2014/main" xmlns="" id="{9909479E-3205-C97D-285D-E3FCA66EDA80}"/>
                  </a:ext>
                </a:extLst>
              </p:cNvPr>
              <p:cNvSpPr/>
              <p:nvPr/>
            </p:nvSpPr>
            <p:spPr>
              <a:xfrm>
                <a:off x="3370294" y="2210355"/>
                <a:ext cx="601030" cy="659670"/>
              </a:xfrm>
              <a:custGeom>
                <a:avLst/>
                <a:gdLst/>
                <a:ahLst/>
                <a:cxnLst/>
                <a:rect l="l" t="t" r="r" b="b"/>
                <a:pathLst>
                  <a:path w="20940" h="22983" extrusionOk="0">
                    <a:moveTo>
                      <a:pt x="14697" y="1"/>
                    </a:moveTo>
                    <a:lnTo>
                      <a:pt x="12450" y="2141"/>
                    </a:lnTo>
                    <a:cubicBezTo>
                      <a:pt x="12450" y="2141"/>
                      <a:pt x="10880" y="7758"/>
                      <a:pt x="4122" y="14928"/>
                    </a:cubicBezTo>
                    <a:cubicBezTo>
                      <a:pt x="3568" y="15517"/>
                      <a:pt x="2926" y="16070"/>
                      <a:pt x="2284" y="16659"/>
                    </a:cubicBezTo>
                    <a:cubicBezTo>
                      <a:pt x="1553" y="17282"/>
                      <a:pt x="804" y="17943"/>
                      <a:pt x="1" y="18585"/>
                    </a:cubicBezTo>
                    <a:lnTo>
                      <a:pt x="3337" y="22723"/>
                    </a:lnTo>
                    <a:cubicBezTo>
                      <a:pt x="3337" y="22723"/>
                      <a:pt x="3760" y="22983"/>
                      <a:pt x="4372" y="22983"/>
                    </a:cubicBezTo>
                    <a:cubicBezTo>
                      <a:pt x="5247" y="22983"/>
                      <a:pt x="6509" y="22451"/>
                      <a:pt x="7475" y="19869"/>
                    </a:cubicBezTo>
                    <a:cubicBezTo>
                      <a:pt x="7475" y="19869"/>
                      <a:pt x="18497" y="11487"/>
                      <a:pt x="20939" y="4156"/>
                    </a:cubicBezTo>
                    <a:lnTo>
                      <a:pt x="14697" y="1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2" name="Google Shape;1095;p30">
                <a:extLst>
                  <a:ext uri="{FF2B5EF4-FFF2-40B4-BE49-F238E27FC236}">
                    <a16:creationId xmlns:a16="http://schemas.microsoft.com/office/drawing/2014/main" xmlns="" id="{BEDB0E73-221F-8D9A-56C4-9211AEDF41D1}"/>
                  </a:ext>
                </a:extLst>
              </p:cNvPr>
              <p:cNvSpPr/>
              <p:nvPr/>
            </p:nvSpPr>
            <p:spPr>
              <a:xfrm>
                <a:off x="3749639" y="2817476"/>
                <a:ext cx="483752" cy="1036619"/>
              </a:xfrm>
              <a:custGeom>
                <a:avLst/>
                <a:gdLst/>
                <a:ahLst/>
                <a:cxnLst/>
                <a:rect l="l" t="t" r="r" b="b"/>
                <a:pathLst>
                  <a:path w="16854" h="36116" extrusionOk="0">
                    <a:moveTo>
                      <a:pt x="9684" y="0"/>
                    </a:moveTo>
                    <a:lnTo>
                      <a:pt x="4245" y="2533"/>
                    </a:lnTo>
                    <a:cubicBezTo>
                      <a:pt x="4245" y="2533"/>
                      <a:pt x="0" y="6635"/>
                      <a:pt x="874" y="12164"/>
                    </a:cubicBezTo>
                    <a:cubicBezTo>
                      <a:pt x="928" y="12485"/>
                      <a:pt x="981" y="12842"/>
                      <a:pt x="1052" y="13215"/>
                    </a:cubicBezTo>
                    <a:cubicBezTo>
                      <a:pt x="1178" y="13876"/>
                      <a:pt x="1320" y="14625"/>
                      <a:pt x="1480" y="15446"/>
                    </a:cubicBezTo>
                    <a:cubicBezTo>
                      <a:pt x="2943" y="22615"/>
                      <a:pt x="7544" y="35046"/>
                      <a:pt x="7544" y="35046"/>
                    </a:cubicBezTo>
                    <a:cubicBezTo>
                      <a:pt x="7544" y="35046"/>
                      <a:pt x="8186" y="36116"/>
                      <a:pt x="9370" y="36116"/>
                    </a:cubicBezTo>
                    <a:cubicBezTo>
                      <a:pt x="9962" y="36116"/>
                      <a:pt x="10689" y="35848"/>
                      <a:pt x="11539" y="35046"/>
                    </a:cubicBezTo>
                    <a:cubicBezTo>
                      <a:pt x="11539" y="35046"/>
                      <a:pt x="11539" y="28001"/>
                      <a:pt x="11682" y="25861"/>
                    </a:cubicBezTo>
                    <a:cubicBezTo>
                      <a:pt x="11772" y="24327"/>
                      <a:pt x="12324" y="20992"/>
                      <a:pt x="11717" y="16996"/>
                    </a:cubicBezTo>
                    <a:cubicBezTo>
                      <a:pt x="11610" y="16212"/>
                      <a:pt x="11432" y="15374"/>
                      <a:pt x="11201" y="14535"/>
                    </a:cubicBezTo>
                    <a:cubicBezTo>
                      <a:pt x="11004" y="13750"/>
                      <a:pt x="10737" y="12966"/>
                      <a:pt x="10416" y="12164"/>
                    </a:cubicBezTo>
                    <a:lnTo>
                      <a:pt x="16854" y="8989"/>
                    </a:lnTo>
                    <a:lnTo>
                      <a:pt x="16052" y="3603"/>
                    </a:lnTo>
                    <a:lnTo>
                      <a:pt x="9684" y="0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3" name="Google Shape;1096;p30">
                <a:extLst>
                  <a:ext uri="{FF2B5EF4-FFF2-40B4-BE49-F238E27FC236}">
                    <a16:creationId xmlns:a16="http://schemas.microsoft.com/office/drawing/2014/main" xmlns="" id="{6295B874-BF6F-355C-3C6C-2DF1095A7D8F}"/>
                  </a:ext>
                </a:extLst>
              </p:cNvPr>
              <p:cNvSpPr/>
              <p:nvPr/>
            </p:nvSpPr>
            <p:spPr>
              <a:xfrm>
                <a:off x="3781870" y="3823316"/>
                <a:ext cx="306686" cy="142881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4978" extrusionOk="0">
                    <a:moveTo>
                      <a:pt x="6421" y="1"/>
                    </a:moveTo>
                    <a:lnTo>
                      <a:pt x="6154" y="286"/>
                    </a:lnTo>
                    <a:cubicBezTo>
                      <a:pt x="5976" y="464"/>
                      <a:pt x="5779" y="625"/>
                      <a:pt x="5565" y="768"/>
                    </a:cubicBezTo>
                    <a:cubicBezTo>
                      <a:pt x="5137" y="1035"/>
                      <a:pt x="4656" y="1232"/>
                      <a:pt x="4157" y="1303"/>
                    </a:cubicBezTo>
                    <a:cubicBezTo>
                      <a:pt x="4067" y="1320"/>
                      <a:pt x="3960" y="1339"/>
                      <a:pt x="3871" y="1356"/>
                    </a:cubicBezTo>
                    <a:cubicBezTo>
                      <a:pt x="3603" y="1410"/>
                      <a:pt x="3353" y="1482"/>
                      <a:pt x="3104" y="1570"/>
                    </a:cubicBezTo>
                    <a:cubicBezTo>
                      <a:pt x="2890" y="1660"/>
                      <a:pt x="2676" y="1748"/>
                      <a:pt x="2462" y="1855"/>
                    </a:cubicBezTo>
                    <a:cubicBezTo>
                      <a:pt x="2176" y="2017"/>
                      <a:pt x="1891" y="2195"/>
                      <a:pt x="1641" y="2409"/>
                    </a:cubicBezTo>
                    <a:cubicBezTo>
                      <a:pt x="1427" y="2569"/>
                      <a:pt x="1249" y="2766"/>
                      <a:pt x="1070" y="2961"/>
                    </a:cubicBezTo>
                    <a:cubicBezTo>
                      <a:pt x="590" y="3532"/>
                      <a:pt x="214" y="4210"/>
                      <a:pt x="0" y="4977"/>
                    </a:cubicBezTo>
                    <a:lnTo>
                      <a:pt x="10684" y="4977"/>
                    </a:lnTo>
                    <a:lnTo>
                      <a:pt x="10523" y="2105"/>
                    </a:lnTo>
                    <a:lnTo>
                      <a:pt x="104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4" name="Google Shape;1097;p30">
                <a:extLst>
                  <a:ext uri="{FF2B5EF4-FFF2-40B4-BE49-F238E27FC236}">
                    <a16:creationId xmlns:a16="http://schemas.microsoft.com/office/drawing/2014/main" xmlns="" id="{58869FD3-36A6-7774-38FC-2D7ED581F127}"/>
                  </a:ext>
                </a:extLst>
              </p:cNvPr>
              <p:cNvSpPr/>
              <p:nvPr/>
            </p:nvSpPr>
            <p:spPr>
              <a:xfrm>
                <a:off x="3990213" y="3883732"/>
                <a:ext cx="98335" cy="82462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873" extrusionOk="0">
                    <a:moveTo>
                      <a:pt x="3247" y="0"/>
                    </a:moveTo>
                    <a:cubicBezTo>
                      <a:pt x="1570" y="0"/>
                      <a:pt x="196" y="1249"/>
                      <a:pt x="1" y="2872"/>
                    </a:cubicBezTo>
                    <a:lnTo>
                      <a:pt x="3425" y="2872"/>
                    </a:lnTo>
                    <a:lnTo>
                      <a:pt x="3264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6" name="Google Shape;1098;p30">
                <a:extLst>
                  <a:ext uri="{FF2B5EF4-FFF2-40B4-BE49-F238E27FC236}">
                    <a16:creationId xmlns:a16="http://schemas.microsoft.com/office/drawing/2014/main" xmlns="" id="{99EDD265-F2B3-5587-C516-AEC649ACFB28}"/>
                  </a:ext>
                </a:extLst>
              </p:cNvPr>
              <p:cNvSpPr/>
              <p:nvPr/>
            </p:nvSpPr>
            <p:spPr>
              <a:xfrm>
                <a:off x="3892973" y="3845359"/>
                <a:ext cx="70666" cy="52726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837" extrusionOk="0">
                    <a:moveTo>
                      <a:pt x="1694" y="0"/>
                    </a:moveTo>
                    <a:cubicBezTo>
                      <a:pt x="1266" y="267"/>
                      <a:pt x="785" y="464"/>
                      <a:pt x="286" y="535"/>
                    </a:cubicBezTo>
                    <a:cubicBezTo>
                      <a:pt x="196" y="552"/>
                      <a:pt x="89" y="571"/>
                      <a:pt x="0" y="588"/>
                    </a:cubicBezTo>
                    <a:lnTo>
                      <a:pt x="999" y="1587"/>
                    </a:lnTo>
                    <a:cubicBezTo>
                      <a:pt x="1159" y="1748"/>
                      <a:pt x="1373" y="1836"/>
                      <a:pt x="1570" y="1836"/>
                    </a:cubicBezTo>
                    <a:cubicBezTo>
                      <a:pt x="1784" y="1836"/>
                      <a:pt x="1998" y="1748"/>
                      <a:pt x="2141" y="1587"/>
                    </a:cubicBezTo>
                    <a:cubicBezTo>
                      <a:pt x="2462" y="1284"/>
                      <a:pt x="2462" y="766"/>
                      <a:pt x="2141" y="445"/>
                    </a:cubicBezTo>
                    <a:lnTo>
                      <a:pt x="1694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7" name="Google Shape;1099;p30">
                <a:extLst>
                  <a:ext uri="{FF2B5EF4-FFF2-40B4-BE49-F238E27FC236}">
                    <a16:creationId xmlns:a16="http://schemas.microsoft.com/office/drawing/2014/main" xmlns="" id="{D50EBB7D-FC3A-D574-6FAD-1B37FBB8A8E5}"/>
                  </a:ext>
                </a:extLst>
              </p:cNvPr>
              <p:cNvSpPr/>
              <p:nvPr/>
            </p:nvSpPr>
            <p:spPr>
              <a:xfrm>
                <a:off x="3828969" y="3868377"/>
                <a:ext cx="87571" cy="76808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676" extrusionOk="0">
                    <a:moveTo>
                      <a:pt x="1463" y="0"/>
                    </a:moveTo>
                    <a:cubicBezTo>
                      <a:pt x="1249" y="90"/>
                      <a:pt x="1035" y="178"/>
                      <a:pt x="821" y="285"/>
                    </a:cubicBezTo>
                    <a:cubicBezTo>
                      <a:pt x="535" y="447"/>
                      <a:pt x="250" y="625"/>
                      <a:pt x="0" y="839"/>
                    </a:cubicBezTo>
                    <a:lnTo>
                      <a:pt x="1588" y="2426"/>
                    </a:lnTo>
                    <a:cubicBezTo>
                      <a:pt x="1748" y="2587"/>
                      <a:pt x="1962" y="2675"/>
                      <a:pt x="2159" y="2675"/>
                    </a:cubicBezTo>
                    <a:cubicBezTo>
                      <a:pt x="2373" y="2675"/>
                      <a:pt x="2587" y="2587"/>
                      <a:pt x="2747" y="2426"/>
                    </a:cubicBezTo>
                    <a:cubicBezTo>
                      <a:pt x="3051" y="2123"/>
                      <a:pt x="3051" y="1605"/>
                      <a:pt x="2747" y="1284"/>
                    </a:cubicBez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8" name="Google Shape;1100;p30">
                <a:extLst>
                  <a:ext uri="{FF2B5EF4-FFF2-40B4-BE49-F238E27FC236}">
                    <a16:creationId xmlns:a16="http://schemas.microsoft.com/office/drawing/2014/main" xmlns="" id="{39E8402E-0DB5-746E-29B0-931CE20B3D03}"/>
                  </a:ext>
                </a:extLst>
              </p:cNvPr>
              <p:cNvSpPr/>
              <p:nvPr/>
            </p:nvSpPr>
            <p:spPr>
              <a:xfrm>
                <a:off x="3781870" y="3966163"/>
                <a:ext cx="306686" cy="31774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1107" extrusionOk="0">
                    <a:moveTo>
                      <a:pt x="0" y="0"/>
                    </a:moveTo>
                    <a:lnTo>
                      <a:pt x="0" y="1106"/>
                    </a:lnTo>
                    <a:lnTo>
                      <a:pt x="10684" y="1106"/>
                    </a:lnTo>
                    <a:lnTo>
                      <a:pt x="106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9" name="Google Shape;1101;p30">
                <a:extLst>
                  <a:ext uri="{FF2B5EF4-FFF2-40B4-BE49-F238E27FC236}">
                    <a16:creationId xmlns:a16="http://schemas.microsoft.com/office/drawing/2014/main" xmlns="" id="{B2192FC7-6AE7-F904-1874-8CECA914D97F}"/>
                  </a:ext>
                </a:extLst>
              </p:cNvPr>
              <p:cNvSpPr/>
              <p:nvPr/>
            </p:nvSpPr>
            <p:spPr>
              <a:xfrm>
                <a:off x="3781870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1" name="Google Shape;1102;p30">
                <a:extLst>
                  <a:ext uri="{FF2B5EF4-FFF2-40B4-BE49-F238E27FC236}">
                    <a16:creationId xmlns:a16="http://schemas.microsoft.com/office/drawing/2014/main" xmlns="" id="{127478CB-7B02-C440-D9D4-E470CD62072C}"/>
                  </a:ext>
                </a:extLst>
              </p:cNvPr>
              <p:cNvSpPr/>
              <p:nvPr/>
            </p:nvSpPr>
            <p:spPr>
              <a:xfrm>
                <a:off x="3899603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2" name="Google Shape;1103;p30">
                <a:extLst>
                  <a:ext uri="{FF2B5EF4-FFF2-40B4-BE49-F238E27FC236}">
                    <a16:creationId xmlns:a16="http://schemas.microsoft.com/office/drawing/2014/main" xmlns="" id="{8A0229CE-919B-2ABF-2E12-480422A41D69}"/>
                  </a:ext>
                </a:extLst>
              </p:cNvPr>
              <p:cNvSpPr/>
              <p:nvPr/>
            </p:nvSpPr>
            <p:spPr>
              <a:xfrm>
                <a:off x="4017336" y="3997906"/>
                <a:ext cx="52239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802" extrusionOk="0">
                    <a:moveTo>
                      <a:pt x="1" y="0"/>
                    </a:moveTo>
                    <a:lnTo>
                      <a:pt x="376" y="802"/>
                    </a:lnTo>
                    <a:lnTo>
                      <a:pt x="1427" y="802"/>
                    </a:lnTo>
                    <a:lnTo>
                      <a:pt x="182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3" name="Google Shape;1104;p30">
                <a:extLst>
                  <a:ext uri="{FF2B5EF4-FFF2-40B4-BE49-F238E27FC236}">
                    <a16:creationId xmlns:a16="http://schemas.microsoft.com/office/drawing/2014/main" xmlns="" id="{C6FD0085-BD4E-A5C0-05EA-4CA18AAF57E9}"/>
                  </a:ext>
                </a:extLst>
              </p:cNvPr>
              <p:cNvSpPr/>
              <p:nvPr/>
            </p:nvSpPr>
            <p:spPr>
              <a:xfrm>
                <a:off x="3779833" y="3193895"/>
                <a:ext cx="306141" cy="111423"/>
              </a:xfrm>
              <a:custGeom>
                <a:avLst/>
                <a:gdLst/>
                <a:ahLst/>
                <a:cxnLst/>
                <a:rect l="l" t="t" r="r" b="b"/>
                <a:pathLst>
                  <a:path w="10666" h="3882" extrusionOk="0">
                    <a:moveTo>
                      <a:pt x="2172" y="0"/>
                    </a:moveTo>
                    <a:cubicBezTo>
                      <a:pt x="1296" y="0"/>
                      <a:pt x="556" y="48"/>
                      <a:pt x="0" y="100"/>
                    </a:cubicBezTo>
                    <a:cubicBezTo>
                      <a:pt x="126" y="761"/>
                      <a:pt x="268" y="1510"/>
                      <a:pt x="428" y="2331"/>
                    </a:cubicBezTo>
                    <a:cubicBezTo>
                      <a:pt x="915" y="2294"/>
                      <a:pt x="1500" y="2266"/>
                      <a:pt x="2162" y="2266"/>
                    </a:cubicBezTo>
                    <a:cubicBezTo>
                      <a:pt x="4385" y="2266"/>
                      <a:pt x="7477" y="2576"/>
                      <a:pt x="10665" y="3881"/>
                    </a:cubicBezTo>
                    <a:cubicBezTo>
                      <a:pt x="10558" y="3097"/>
                      <a:pt x="10380" y="2259"/>
                      <a:pt x="10149" y="1420"/>
                    </a:cubicBezTo>
                    <a:cubicBezTo>
                      <a:pt x="7153" y="275"/>
                      <a:pt x="4272" y="0"/>
                      <a:pt x="2172" y="0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4" name="Google Shape;1105;p30">
                <a:extLst>
                  <a:ext uri="{FF2B5EF4-FFF2-40B4-BE49-F238E27FC236}">
                    <a16:creationId xmlns:a16="http://schemas.microsoft.com/office/drawing/2014/main" xmlns="" id="{4CD592BC-6EF5-FADF-8633-C69E7B131F61}"/>
                  </a:ext>
                </a:extLst>
              </p:cNvPr>
              <p:cNvSpPr/>
              <p:nvPr/>
            </p:nvSpPr>
            <p:spPr>
              <a:xfrm>
                <a:off x="3792117" y="3258903"/>
                <a:ext cx="311250" cy="580164"/>
              </a:xfrm>
              <a:custGeom>
                <a:avLst/>
                <a:gdLst/>
                <a:ahLst/>
                <a:cxnLst/>
                <a:rect l="l" t="t" r="r" b="b"/>
                <a:pathLst>
                  <a:path w="10844" h="20213" extrusionOk="0">
                    <a:moveTo>
                      <a:pt x="1734" y="1"/>
                    </a:moveTo>
                    <a:cubicBezTo>
                      <a:pt x="1072" y="1"/>
                      <a:pt x="487" y="29"/>
                      <a:pt x="0" y="66"/>
                    </a:cubicBezTo>
                    <a:cubicBezTo>
                      <a:pt x="1463" y="7235"/>
                      <a:pt x="6064" y="19666"/>
                      <a:pt x="6064" y="19666"/>
                    </a:cubicBezTo>
                    <a:cubicBezTo>
                      <a:pt x="6064" y="19666"/>
                      <a:pt x="6968" y="20213"/>
                      <a:pt x="8151" y="20213"/>
                    </a:cubicBezTo>
                    <a:cubicBezTo>
                      <a:pt x="8743" y="20213"/>
                      <a:pt x="9405" y="20076"/>
                      <a:pt x="10059" y="19666"/>
                    </a:cubicBezTo>
                    <a:cubicBezTo>
                      <a:pt x="10059" y="19666"/>
                      <a:pt x="10059" y="12621"/>
                      <a:pt x="10202" y="10481"/>
                    </a:cubicBezTo>
                    <a:cubicBezTo>
                      <a:pt x="10292" y="8947"/>
                      <a:pt x="10844" y="5612"/>
                      <a:pt x="10237" y="1616"/>
                    </a:cubicBezTo>
                    <a:cubicBezTo>
                      <a:pt x="7049" y="311"/>
                      <a:pt x="3957" y="1"/>
                      <a:pt x="1734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5" name="Google Shape;1106;p30">
                <a:extLst>
                  <a:ext uri="{FF2B5EF4-FFF2-40B4-BE49-F238E27FC236}">
                    <a16:creationId xmlns:a16="http://schemas.microsoft.com/office/drawing/2014/main" xmlns="" id="{D36ABF03-202A-A9C7-EBB3-D86574A2E649}"/>
                  </a:ext>
                </a:extLst>
              </p:cNvPr>
              <p:cNvSpPr/>
              <p:nvPr/>
            </p:nvSpPr>
            <p:spPr>
              <a:xfrm>
                <a:off x="4645434" y="2880418"/>
                <a:ext cx="999306" cy="917074"/>
              </a:xfrm>
              <a:custGeom>
                <a:avLst/>
                <a:gdLst/>
                <a:ahLst/>
                <a:cxnLst/>
                <a:rect l="l" t="t" r="r" b="b"/>
                <a:pathLst>
                  <a:path w="34816" h="31951" extrusionOk="0">
                    <a:moveTo>
                      <a:pt x="3425" y="0"/>
                    </a:moveTo>
                    <a:lnTo>
                      <a:pt x="1" y="8187"/>
                    </a:lnTo>
                    <a:cubicBezTo>
                      <a:pt x="1" y="8187"/>
                      <a:pt x="7563" y="14233"/>
                      <a:pt x="12966" y="17550"/>
                    </a:cubicBezTo>
                    <a:cubicBezTo>
                      <a:pt x="13342" y="17783"/>
                      <a:pt x="13715" y="18014"/>
                      <a:pt x="14072" y="18211"/>
                    </a:cubicBezTo>
                    <a:cubicBezTo>
                      <a:pt x="14233" y="18318"/>
                      <a:pt x="14412" y="18406"/>
                      <a:pt x="14590" y="18532"/>
                    </a:cubicBezTo>
                    <a:cubicBezTo>
                      <a:pt x="20029" y="21813"/>
                      <a:pt x="28287" y="29019"/>
                      <a:pt x="30071" y="31908"/>
                    </a:cubicBezTo>
                    <a:cubicBezTo>
                      <a:pt x="30071" y="31908"/>
                      <a:pt x="30333" y="31951"/>
                      <a:pt x="30737" y="31951"/>
                    </a:cubicBezTo>
                    <a:cubicBezTo>
                      <a:pt x="31853" y="31951"/>
                      <a:pt x="34055" y="31624"/>
                      <a:pt x="34815" y="29161"/>
                    </a:cubicBezTo>
                    <a:cubicBezTo>
                      <a:pt x="34815" y="29161"/>
                      <a:pt x="27591" y="17443"/>
                      <a:pt x="22348" y="12735"/>
                    </a:cubicBezTo>
                    <a:cubicBezTo>
                      <a:pt x="21581" y="12057"/>
                      <a:pt x="20849" y="11522"/>
                      <a:pt x="20190" y="11184"/>
                    </a:cubicBezTo>
                    <a:cubicBezTo>
                      <a:pt x="20100" y="11148"/>
                      <a:pt x="20029" y="11112"/>
                      <a:pt x="19941" y="11077"/>
                    </a:cubicBezTo>
                    <a:cubicBezTo>
                      <a:pt x="16944" y="9453"/>
                      <a:pt x="13145" y="3800"/>
                      <a:pt x="12788" y="1035"/>
                    </a:cubicBezTo>
                    <a:lnTo>
                      <a:pt x="3425" y="0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6" name="Google Shape;1107;p30">
                <a:extLst>
                  <a:ext uri="{FF2B5EF4-FFF2-40B4-BE49-F238E27FC236}">
                    <a16:creationId xmlns:a16="http://schemas.microsoft.com/office/drawing/2014/main" xmlns="" id="{78CEAA83-A12E-7158-6705-81AF5CFC1C17}"/>
                  </a:ext>
                </a:extLst>
              </p:cNvPr>
              <p:cNvSpPr/>
              <p:nvPr/>
            </p:nvSpPr>
            <p:spPr>
              <a:xfrm>
                <a:off x="5495680" y="3692839"/>
                <a:ext cx="267249" cy="326835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11387" extrusionOk="0">
                    <a:moveTo>
                      <a:pt x="3365" y="0"/>
                    </a:moveTo>
                    <a:cubicBezTo>
                      <a:pt x="2857" y="0"/>
                      <a:pt x="2434" y="165"/>
                      <a:pt x="2195" y="285"/>
                    </a:cubicBezTo>
                    <a:cubicBezTo>
                      <a:pt x="2069" y="337"/>
                      <a:pt x="1981" y="392"/>
                      <a:pt x="1927" y="427"/>
                    </a:cubicBezTo>
                    <a:cubicBezTo>
                      <a:pt x="1874" y="444"/>
                      <a:pt x="1767" y="480"/>
                      <a:pt x="1660" y="534"/>
                    </a:cubicBezTo>
                    <a:cubicBezTo>
                      <a:pt x="1142" y="784"/>
                      <a:pt x="0" y="1550"/>
                      <a:pt x="269" y="3262"/>
                    </a:cubicBezTo>
                    <a:cubicBezTo>
                      <a:pt x="340" y="3690"/>
                      <a:pt x="483" y="4119"/>
                      <a:pt x="732" y="4565"/>
                    </a:cubicBezTo>
                    <a:cubicBezTo>
                      <a:pt x="982" y="5029"/>
                      <a:pt x="1427" y="5921"/>
                      <a:pt x="1606" y="6670"/>
                    </a:cubicBezTo>
                    <a:cubicBezTo>
                      <a:pt x="1624" y="6812"/>
                      <a:pt x="2409" y="10165"/>
                      <a:pt x="4423" y="11128"/>
                    </a:cubicBezTo>
                    <a:cubicBezTo>
                      <a:pt x="4785" y="11301"/>
                      <a:pt x="5162" y="11386"/>
                      <a:pt x="5550" y="11386"/>
                    </a:cubicBezTo>
                    <a:cubicBezTo>
                      <a:pt x="6005" y="11386"/>
                      <a:pt x="6475" y="11269"/>
                      <a:pt x="6956" y="11039"/>
                    </a:cubicBezTo>
                    <a:cubicBezTo>
                      <a:pt x="7010" y="11003"/>
                      <a:pt x="7046" y="10986"/>
                      <a:pt x="7063" y="10967"/>
                    </a:cubicBezTo>
                    <a:cubicBezTo>
                      <a:pt x="7117" y="10950"/>
                      <a:pt x="7206" y="10914"/>
                      <a:pt x="7206" y="10914"/>
                    </a:cubicBezTo>
                    <a:cubicBezTo>
                      <a:pt x="8098" y="10468"/>
                      <a:pt x="8651" y="9826"/>
                      <a:pt x="8829" y="8970"/>
                    </a:cubicBezTo>
                    <a:cubicBezTo>
                      <a:pt x="9310" y="6794"/>
                      <a:pt x="7153" y="4119"/>
                      <a:pt x="7063" y="4011"/>
                    </a:cubicBezTo>
                    <a:cubicBezTo>
                      <a:pt x="6582" y="3405"/>
                      <a:pt x="6154" y="2513"/>
                      <a:pt x="5940" y="2033"/>
                    </a:cubicBezTo>
                    <a:cubicBezTo>
                      <a:pt x="5726" y="1569"/>
                      <a:pt x="5476" y="1176"/>
                      <a:pt x="5191" y="855"/>
                    </a:cubicBezTo>
                    <a:cubicBezTo>
                      <a:pt x="4568" y="195"/>
                      <a:pt x="3917" y="0"/>
                      <a:pt x="33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7" name="Google Shape;1108;p30">
                <a:extLst>
                  <a:ext uri="{FF2B5EF4-FFF2-40B4-BE49-F238E27FC236}">
                    <a16:creationId xmlns:a16="http://schemas.microsoft.com/office/drawing/2014/main" xmlns="" id="{C78C165E-AB3C-999D-9C96-1E3AEED592F6}"/>
                  </a:ext>
                </a:extLst>
              </p:cNvPr>
              <p:cNvSpPr/>
              <p:nvPr/>
            </p:nvSpPr>
            <p:spPr>
              <a:xfrm>
                <a:off x="5515140" y="3700273"/>
                <a:ext cx="292823" cy="303271"/>
              </a:xfrm>
              <a:custGeom>
                <a:avLst/>
                <a:gdLst/>
                <a:ahLst/>
                <a:cxnLst/>
                <a:rect l="l" t="t" r="r" b="b"/>
                <a:pathLst>
                  <a:path w="10202" h="10566" extrusionOk="0">
                    <a:moveTo>
                      <a:pt x="2979" y="1"/>
                    </a:moveTo>
                    <a:cubicBezTo>
                      <a:pt x="2267" y="1"/>
                      <a:pt x="1731" y="382"/>
                      <a:pt x="1731" y="382"/>
                    </a:cubicBezTo>
                    <a:cubicBezTo>
                      <a:pt x="1731" y="382"/>
                      <a:pt x="0" y="882"/>
                      <a:pt x="304" y="2789"/>
                    </a:cubicBezTo>
                    <a:cubicBezTo>
                      <a:pt x="357" y="3200"/>
                      <a:pt x="518" y="3593"/>
                      <a:pt x="714" y="3967"/>
                    </a:cubicBezTo>
                    <a:cubicBezTo>
                      <a:pt x="963" y="4449"/>
                      <a:pt x="1445" y="5376"/>
                      <a:pt x="1624" y="6178"/>
                    </a:cubicBezTo>
                    <a:cubicBezTo>
                      <a:pt x="1624" y="6178"/>
                      <a:pt x="2617" y="10565"/>
                      <a:pt x="5176" y="10565"/>
                    </a:cubicBezTo>
                    <a:cubicBezTo>
                      <a:pt x="5586" y="10565"/>
                      <a:pt x="6035" y="10453"/>
                      <a:pt x="6528" y="10192"/>
                    </a:cubicBezTo>
                    <a:cubicBezTo>
                      <a:pt x="10202" y="8551"/>
                      <a:pt x="6368" y="3860"/>
                      <a:pt x="6368" y="3860"/>
                    </a:cubicBezTo>
                    <a:cubicBezTo>
                      <a:pt x="5850" y="3217"/>
                      <a:pt x="5405" y="2273"/>
                      <a:pt x="5191" y="1791"/>
                    </a:cubicBezTo>
                    <a:cubicBezTo>
                      <a:pt x="5012" y="1398"/>
                      <a:pt x="4798" y="1024"/>
                      <a:pt x="4513" y="721"/>
                    </a:cubicBezTo>
                    <a:cubicBezTo>
                      <a:pt x="3995" y="167"/>
                      <a:pt x="3449" y="1"/>
                      <a:pt x="29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8" name="Google Shape;1109;p30">
                <a:extLst>
                  <a:ext uri="{FF2B5EF4-FFF2-40B4-BE49-F238E27FC236}">
                    <a16:creationId xmlns:a16="http://schemas.microsoft.com/office/drawing/2014/main" xmlns="" id="{23526FA3-278B-523E-7906-EE257E669430}"/>
                  </a:ext>
                </a:extLst>
              </p:cNvPr>
              <p:cNvSpPr/>
              <p:nvPr/>
            </p:nvSpPr>
            <p:spPr>
              <a:xfrm>
                <a:off x="5578110" y="3821221"/>
                <a:ext cx="119288" cy="7755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702" extrusionOk="0">
                    <a:moveTo>
                      <a:pt x="3281" y="1"/>
                    </a:moveTo>
                    <a:cubicBezTo>
                      <a:pt x="3174" y="1"/>
                      <a:pt x="3065" y="24"/>
                      <a:pt x="2961" y="74"/>
                    </a:cubicBezTo>
                    <a:lnTo>
                      <a:pt x="536" y="1269"/>
                    </a:lnTo>
                    <a:cubicBezTo>
                      <a:pt x="160" y="1448"/>
                      <a:pt x="1" y="1893"/>
                      <a:pt x="179" y="2285"/>
                    </a:cubicBezTo>
                    <a:cubicBezTo>
                      <a:pt x="306" y="2552"/>
                      <a:pt x="577" y="2701"/>
                      <a:pt x="857" y="2701"/>
                    </a:cubicBezTo>
                    <a:cubicBezTo>
                      <a:pt x="971" y="2701"/>
                      <a:pt x="1087" y="2676"/>
                      <a:pt x="1195" y="2625"/>
                    </a:cubicBezTo>
                    <a:lnTo>
                      <a:pt x="3620" y="1448"/>
                    </a:lnTo>
                    <a:cubicBezTo>
                      <a:pt x="3996" y="1251"/>
                      <a:pt x="4155" y="806"/>
                      <a:pt x="3960" y="430"/>
                    </a:cubicBezTo>
                    <a:cubicBezTo>
                      <a:pt x="3831" y="160"/>
                      <a:pt x="3562" y="1"/>
                      <a:pt x="3281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9" name="Google Shape;1110;p30">
                <a:extLst>
                  <a:ext uri="{FF2B5EF4-FFF2-40B4-BE49-F238E27FC236}">
                    <a16:creationId xmlns:a16="http://schemas.microsoft.com/office/drawing/2014/main" xmlns="" id="{4DB6AD8D-E1A1-21AD-55A3-FB0DD08E9F96}"/>
                  </a:ext>
                </a:extLst>
              </p:cNvPr>
              <p:cNvSpPr/>
              <p:nvPr/>
            </p:nvSpPr>
            <p:spPr>
              <a:xfrm>
                <a:off x="5543784" y="3751505"/>
                <a:ext cx="119345" cy="77353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2695" extrusionOk="0">
                    <a:moveTo>
                      <a:pt x="3297" y="1"/>
                    </a:moveTo>
                    <a:cubicBezTo>
                      <a:pt x="3184" y="1"/>
                      <a:pt x="3070" y="25"/>
                      <a:pt x="2961" y="77"/>
                    </a:cubicBezTo>
                    <a:lnTo>
                      <a:pt x="536" y="1254"/>
                    </a:lnTo>
                    <a:cubicBezTo>
                      <a:pt x="162" y="1451"/>
                      <a:pt x="1" y="1896"/>
                      <a:pt x="179" y="2271"/>
                    </a:cubicBezTo>
                    <a:cubicBezTo>
                      <a:pt x="319" y="2536"/>
                      <a:pt x="582" y="2694"/>
                      <a:pt x="858" y="2694"/>
                    </a:cubicBezTo>
                    <a:cubicBezTo>
                      <a:pt x="971" y="2694"/>
                      <a:pt x="1087" y="2667"/>
                      <a:pt x="1197" y="2610"/>
                    </a:cubicBezTo>
                    <a:lnTo>
                      <a:pt x="3622" y="1432"/>
                    </a:lnTo>
                    <a:cubicBezTo>
                      <a:pt x="3996" y="1254"/>
                      <a:pt x="4157" y="790"/>
                      <a:pt x="3979" y="417"/>
                    </a:cubicBezTo>
                    <a:cubicBezTo>
                      <a:pt x="3839" y="150"/>
                      <a:pt x="3574" y="1"/>
                      <a:pt x="3297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0" name="Google Shape;1111;p30">
                <a:extLst>
                  <a:ext uri="{FF2B5EF4-FFF2-40B4-BE49-F238E27FC236}">
                    <a16:creationId xmlns:a16="http://schemas.microsoft.com/office/drawing/2014/main" xmlns="" id="{9B829FC7-B116-6EC6-E423-68CEF48225AA}"/>
                  </a:ext>
                </a:extLst>
              </p:cNvPr>
              <p:cNvSpPr/>
              <p:nvPr/>
            </p:nvSpPr>
            <p:spPr>
              <a:xfrm>
                <a:off x="5017575" y="3201386"/>
                <a:ext cx="269287" cy="210935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7349" extrusionOk="0">
                    <a:moveTo>
                      <a:pt x="7224" y="1"/>
                    </a:moveTo>
                    <a:cubicBezTo>
                      <a:pt x="1945" y="1587"/>
                      <a:pt x="428" y="4619"/>
                      <a:pt x="0" y="6367"/>
                    </a:cubicBezTo>
                    <a:cubicBezTo>
                      <a:pt x="376" y="6600"/>
                      <a:pt x="749" y="6831"/>
                      <a:pt x="1106" y="7028"/>
                    </a:cubicBezTo>
                    <a:cubicBezTo>
                      <a:pt x="1267" y="7135"/>
                      <a:pt x="1446" y="7223"/>
                      <a:pt x="1624" y="7349"/>
                    </a:cubicBezTo>
                    <a:cubicBezTo>
                      <a:pt x="2337" y="5475"/>
                      <a:pt x="4264" y="2854"/>
                      <a:pt x="9382" y="1552"/>
                    </a:cubicBezTo>
                    <a:cubicBezTo>
                      <a:pt x="8615" y="874"/>
                      <a:pt x="7883" y="339"/>
                      <a:pt x="7224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1" name="Google Shape;1112;p30">
                <a:extLst>
                  <a:ext uri="{FF2B5EF4-FFF2-40B4-BE49-F238E27FC236}">
                    <a16:creationId xmlns:a16="http://schemas.microsoft.com/office/drawing/2014/main" xmlns="" id="{CC2326C3-C80D-66F0-841C-F12334EB338C}"/>
                  </a:ext>
                </a:extLst>
              </p:cNvPr>
              <p:cNvSpPr/>
              <p:nvPr/>
            </p:nvSpPr>
            <p:spPr>
              <a:xfrm>
                <a:off x="5064185" y="3245901"/>
                <a:ext cx="580537" cy="551576"/>
              </a:xfrm>
              <a:custGeom>
                <a:avLst/>
                <a:gdLst/>
                <a:ahLst/>
                <a:cxnLst/>
                <a:rect l="l" t="t" r="r" b="b"/>
                <a:pathLst>
                  <a:path w="20226" h="19217" extrusionOk="0">
                    <a:moveTo>
                      <a:pt x="7758" y="1"/>
                    </a:moveTo>
                    <a:cubicBezTo>
                      <a:pt x="2640" y="1303"/>
                      <a:pt x="713" y="3924"/>
                      <a:pt x="0" y="5798"/>
                    </a:cubicBezTo>
                    <a:cubicBezTo>
                      <a:pt x="5439" y="9079"/>
                      <a:pt x="13697" y="16285"/>
                      <a:pt x="15481" y="19174"/>
                    </a:cubicBezTo>
                    <a:cubicBezTo>
                      <a:pt x="15481" y="19174"/>
                      <a:pt x="15743" y="19217"/>
                      <a:pt x="16147" y="19217"/>
                    </a:cubicBezTo>
                    <a:cubicBezTo>
                      <a:pt x="17263" y="19217"/>
                      <a:pt x="19465" y="18890"/>
                      <a:pt x="20225" y="16427"/>
                    </a:cubicBezTo>
                    <a:cubicBezTo>
                      <a:pt x="20225" y="16427"/>
                      <a:pt x="13001" y="4709"/>
                      <a:pt x="7758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2" name="Google Shape;1113;p30">
                <a:extLst>
                  <a:ext uri="{FF2B5EF4-FFF2-40B4-BE49-F238E27FC236}">
                    <a16:creationId xmlns:a16="http://schemas.microsoft.com/office/drawing/2014/main" xmlns="" id="{FC751089-15F3-0184-48DB-E871A20CC0B5}"/>
                  </a:ext>
                </a:extLst>
              </p:cNvPr>
              <p:cNvSpPr/>
              <p:nvPr/>
            </p:nvSpPr>
            <p:spPr>
              <a:xfrm>
                <a:off x="3871476" y="2519556"/>
                <a:ext cx="1141039" cy="595893"/>
              </a:xfrm>
              <a:custGeom>
                <a:avLst/>
                <a:gdLst/>
                <a:ahLst/>
                <a:cxnLst/>
                <a:rect l="l" t="t" r="r" b="b"/>
                <a:pathLst>
                  <a:path w="39754" h="20761" extrusionOk="0">
                    <a:moveTo>
                      <a:pt x="28340" y="0"/>
                    </a:moveTo>
                    <a:lnTo>
                      <a:pt x="10362" y="2426"/>
                    </a:lnTo>
                    <a:lnTo>
                      <a:pt x="8293" y="3905"/>
                    </a:lnTo>
                    <a:lnTo>
                      <a:pt x="1551" y="11218"/>
                    </a:lnTo>
                    <a:lnTo>
                      <a:pt x="0" y="12913"/>
                    </a:lnTo>
                    <a:cubicBezTo>
                      <a:pt x="4512" y="18798"/>
                      <a:pt x="12609" y="19369"/>
                      <a:pt x="12609" y="19369"/>
                    </a:cubicBezTo>
                    <a:lnTo>
                      <a:pt x="14856" y="17745"/>
                    </a:lnTo>
                    <a:lnTo>
                      <a:pt x="20278" y="13840"/>
                    </a:lnTo>
                    <a:lnTo>
                      <a:pt x="25272" y="19013"/>
                    </a:lnTo>
                    <a:lnTo>
                      <a:pt x="26967" y="20760"/>
                    </a:lnTo>
                    <a:cubicBezTo>
                      <a:pt x="35385" y="20190"/>
                      <a:pt x="39754" y="13608"/>
                      <a:pt x="39754" y="13608"/>
                    </a:cubicBezTo>
                    <a:lnTo>
                      <a:pt x="38239" y="11503"/>
                    </a:lnTo>
                    <a:lnTo>
                      <a:pt x="30159" y="357"/>
                    </a:lnTo>
                    <a:lnTo>
                      <a:pt x="28340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3" name="Google Shape;1114;p30">
                <a:extLst>
                  <a:ext uri="{FF2B5EF4-FFF2-40B4-BE49-F238E27FC236}">
                    <a16:creationId xmlns:a16="http://schemas.microsoft.com/office/drawing/2014/main" xmlns="" id="{D7A8588E-E61F-7FD2-8134-7F928243AD40}"/>
                  </a:ext>
                </a:extLst>
              </p:cNvPr>
              <p:cNvSpPr/>
              <p:nvPr/>
            </p:nvSpPr>
            <p:spPr>
              <a:xfrm>
                <a:off x="4596785" y="2849708"/>
                <a:ext cx="415698" cy="265728"/>
              </a:xfrm>
              <a:custGeom>
                <a:avLst/>
                <a:gdLst/>
                <a:ahLst/>
                <a:cxnLst/>
                <a:rect l="l" t="t" r="r" b="b"/>
                <a:pathLst>
                  <a:path w="14483" h="9258" extrusionOk="0">
                    <a:moveTo>
                      <a:pt x="12968" y="0"/>
                    </a:moveTo>
                    <a:cubicBezTo>
                      <a:pt x="8687" y="5422"/>
                      <a:pt x="2284" y="7063"/>
                      <a:pt x="1" y="7510"/>
                    </a:cubicBezTo>
                    <a:lnTo>
                      <a:pt x="1696" y="9257"/>
                    </a:lnTo>
                    <a:cubicBezTo>
                      <a:pt x="10114" y="8687"/>
                      <a:pt x="14483" y="2105"/>
                      <a:pt x="14483" y="2105"/>
                    </a:cubicBezTo>
                    <a:lnTo>
                      <a:pt x="12968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4" name="Google Shape;1115;p30">
                <a:extLst>
                  <a:ext uri="{FF2B5EF4-FFF2-40B4-BE49-F238E27FC236}">
                    <a16:creationId xmlns:a16="http://schemas.microsoft.com/office/drawing/2014/main" xmlns="" id="{E8C2281B-01B3-0737-FDBE-537C8D1437A4}"/>
                  </a:ext>
                </a:extLst>
              </p:cNvPr>
              <p:cNvSpPr/>
              <p:nvPr/>
            </p:nvSpPr>
            <p:spPr>
              <a:xfrm>
                <a:off x="3871476" y="2841499"/>
                <a:ext cx="426433" cy="234011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8153" extrusionOk="0">
                    <a:moveTo>
                      <a:pt x="1551" y="1"/>
                    </a:moveTo>
                    <a:lnTo>
                      <a:pt x="0" y="1696"/>
                    </a:lnTo>
                    <a:cubicBezTo>
                      <a:pt x="4512" y="7581"/>
                      <a:pt x="12609" y="8152"/>
                      <a:pt x="12609" y="8152"/>
                    </a:cubicBezTo>
                    <a:lnTo>
                      <a:pt x="14856" y="6528"/>
                    </a:lnTo>
                    <a:cubicBezTo>
                      <a:pt x="8240" y="5406"/>
                      <a:pt x="3442" y="1677"/>
                      <a:pt x="1551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5" name="Google Shape;1116;p30">
                <a:extLst>
                  <a:ext uri="{FF2B5EF4-FFF2-40B4-BE49-F238E27FC236}">
                    <a16:creationId xmlns:a16="http://schemas.microsoft.com/office/drawing/2014/main" xmlns="" id="{BC2E10DC-80CC-F934-D8C9-23940405B9D1}"/>
                  </a:ext>
                </a:extLst>
              </p:cNvPr>
              <p:cNvSpPr/>
              <p:nvPr/>
            </p:nvSpPr>
            <p:spPr>
              <a:xfrm>
                <a:off x="4658235" y="1989240"/>
                <a:ext cx="368598" cy="88277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30756" extrusionOk="0">
                    <a:moveTo>
                      <a:pt x="6563" y="0"/>
                    </a:moveTo>
                    <a:lnTo>
                      <a:pt x="1481" y="4388"/>
                    </a:lnTo>
                    <a:lnTo>
                      <a:pt x="0" y="6652"/>
                    </a:lnTo>
                    <a:cubicBezTo>
                      <a:pt x="3531" y="10095"/>
                      <a:pt x="4495" y="16461"/>
                      <a:pt x="4763" y="19547"/>
                    </a:cubicBezTo>
                    <a:cubicBezTo>
                      <a:pt x="4834" y="20439"/>
                      <a:pt x="4780" y="21331"/>
                      <a:pt x="4637" y="22223"/>
                    </a:cubicBezTo>
                    <a:cubicBezTo>
                      <a:pt x="4459" y="23293"/>
                      <a:pt x="4495" y="24772"/>
                      <a:pt x="5101" y="26146"/>
                    </a:cubicBezTo>
                    <a:cubicBezTo>
                      <a:pt x="6098" y="28383"/>
                      <a:pt x="9188" y="30756"/>
                      <a:pt x="10057" y="30756"/>
                    </a:cubicBezTo>
                    <a:cubicBezTo>
                      <a:pt x="10137" y="30756"/>
                      <a:pt x="10198" y="30736"/>
                      <a:pt x="10237" y="30694"/>
                    </a:cubicBezTo>
                    <a:cubicBezTo>
                      <a:pt x="10701" y="30194"/>
                      <a:pt x="7867" y="27717"/>
                      <a:pt x="7866" y="27716"/>
                    </a:cubicBezTo>
                    <a:lnTo>
                      <a:pt x="7866" y="27716"/>
                    </a:lnTo>
                    <a:cubicBezTo>
                      <a:pt x="7867" y="27717"/>
                      <a:pt x="10416" y="29801"/>
                      <a:pt x="11246" y="29801"/>
                    </a:cubicBezTo>
                    <a:cubicBezTo>
                      <a:pt x="11350" y="29801"/>
                      <a:pt x="11427" y="29768"/>
                      <a:pt x="11469" y="29695"/>
                    </a:cubicBezTo>
                    <a:cubicBezTo>
                      <a:pt x="11861" y="29053"/>
                      <a:pt x="8848" y="26397"/>
                      <a:pt x="8846" y="26396"/>
                    </a:cubicBezTo>
                    <a:lnTo>
                      <a:pt x="8846" y="26396"/>
                    </a:lnTo>
                    <a:cubicBezTo>
                      <a:pt x="8847" y="26397"/>
                      <a:pt x="10780" y="27979"/>
                      <a:pt x="11580" y="27979"/>
                    </a:cubicBezTo>
                    <a:cubicBezTo>
                      <a:pt x="11683" y="27979"/>
                      <a:pt x="11767" y="27953"/>
                      <a:pt x="11826" y="27894"/>
                    </a:cubicBezTo>
                    <a:cubicBezTo>
                      <a:pt x="12360" y="27359"/>
                      <a:pt x="9561" y="24827"/>
                      <a:pt x="9560" y="24827"/>
                    </a:cubicBezTo>
                    <a:lnTo>
                      <a:pt x="9560" y="24827"/>
                    </a:lnTo>
                    <a:cubicBezTo>
                      <a:pt x="9561" y="24827"/>
                      <a:pt x="11324" y="26270"/>
                      <a:pt x="12179" y="26270"/>
                    </a:cubicBezTo>
                    <a:cubicBezTo>
                      <a:pt x="12334" y="26270"/>
                      <a:pt x="12459" y="26223"/>
                      <a:pt x="12539" y="26111"/>
                    </a:cubicBezTo>
                    <a:cubicBezTo>
                      <a:pt x="12841" y="25683"/>
                      <a:pt x="9899" y="23239"/>
                      <a:pt x="9899" y="23239"/>
                    </a:cubicBezTo>
                    <a:cubicBezTo>
                      <a:pt x="9899" y="23239"/>
                      <a:pt x="10666" y="15819"/>
                      <a:pt x="9899" y="10880"/>
                    </a:cubicBezTo>
                    <a:cubicBezTo>
                      <a:pt x="9079" y="5600"/>
                      <a:pt x="6563" y="0"/>
                      <a:pt x="6563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6" name="Google Shape;1117;p30">
                <a:extLst>
                  <a:ext uri="{FF2B5EF4-FFF2-40B4-BE49-F238E27FC236}">
                    <a16:creationId xmlns:a16="http://schemas.microsoft.com/office/drawing/2014/main" xmlns="" id="{0A37F2C5-D581-0B5A-018C-61E556ECEAD2}"/>
                  </a:ext>
                </a:extLst>
              </p:cNvPr>
              <p:cNvSpPr/>
              <p:nvPr/>
            </p:nvSpPr>
            <p:spPr>
              <a:xfrm>
                <a:off x="3824865" y="1667698"/>
                <a:ext cx="912252" cy="1001028"/>
              </a:xfrm>
              <a:custGeom>
                <a:avLst/>
                <a:gdLst/>
                <a:ahLst/>
                <a:cxnLst/>
                <a:rect l="l" t="t" r="r" b="b"/>
                <a:pathLst>
                  <a:path w="31783" h="34876" extrusionOk="0">
                    <a:moveTo>
                      <a:pt x="12154" y="0"/>
                    </a:moveTo>
                    <a:cubicBezTo>
                      <a:pt x="11569" y="0"/>
                      <a:pt x="11043" y="29"/>
                      <a:pt x="10613" y="91"/>
                    </a:cubicBezTo>
                    <a:cubicBezTo>
                      <a:pt x="10345" y="145"/>
                      <a:pt x="10095" y="198"/>
                      <a:pt x="9917" y="270"/>
                    </a:cubicBezTo>
                    <a:cubicBezTo>
                      <a:pt x="8651" y="733"/>
                      <a:pt x="7527" y="1251"/>
                      <a:pt x="6547" y="1786"/>
                    </a:cubicBezTo>
                    <a:cubicBezTo>
                      <a:pt x="3693" y="3356"/>
                      <a:pt x="2105" y="4978"/>
                      <a:pt x="2105" y="4978"/>
                    </a:cubicBezTo>
                    <a:cubicBezTo>
                      <a:pt x="1" y="16946"/>
                      <a:pt x="5298" y="20602"/>
                      <a:pt x="6939" y="22760"/>
                    </a:cubicBezTo>
                    <a:cubicBezTo>
                      <a:pt x="8561" y="24918"/>
                      <a:pt x="9917" y="33585"/>
                      <a:pt x="9917" y="33585"/>
                    </a:cubicBezTo>
                    <a:cubicBezTo>
                      <a:pt x="12865" y="34521"/>
                      <a:pt x="15557" y="34875"/>
                      <a:pt x="17966" y="34875"/>
                    </a:cubicBezTo>
                    <a:cubicBezTo>
                      <a:pt x="18545" y="34875"/>
                      <a:pt x="19108" y="34855"/>
                      <a:pt x="19655" y="34817"/>
                    </a:cubicBezTo>
                    <a:cubicBezTo>
                      <a:pt x="20101" y="34781"/>
                      <a:pt x="20547" y="34745"/>
                      <a:pt x="20958" y="34691"/>
                    </a:cubicBezTo>
                    <a:cubicBezTo>
                      <a:pt x="22152" y="34531"/>
                      <a:pt x="23240" y="34299"/>
                      <a:pt x="24239" y="34014"/>
                    </a:cubicBezTo>
                    <a:cubicBezTo>
                      <a:pt x="25595" y="33621"/>
                      <a:pt x="26772" y="33140"/>
                      <a:pt x="27771" y="32658"/>
                    </a:cubicBezTo>
                    <a:cubicBezTo>
                      <a:pt x="30392" y="31374"/>
                      <a:pt x="31783" y="30037"/>
                      <a:pt x="31783" y="30037"/>
                    </a:cubicBezTo>
                    <a:cubicBezTo>
                      <a:pt x="30374" y="25721"/>
                      <a:pt x="25844" y="20977"/>
                      <a:pt x="25844" y="20977"/>
                    </a:cubicBezTo>
                    <a:cubicBezTo>
                      <a:pt x="26308" y="19229"/>
                      <a:pt x="26558" y="17588"/>
                      <a:pt x="26646" y="16071"/>
                    </a:cubicBezTo>
                    <a:cubicBezTo>
                      <a:pt x="26718" y="14823"/>
                      <a:pt x="26682" y="13646"/>
                      <a:pt x="26575" y="12559"/>
                    </a:cubicBezTo>
                    <a:cubicBezTo>
                      <a:pt x="25826" y="5335"/>
                      <a:pt x="21545" y="1572"/>
                      <a:pt x="21136" y="1216"/>
                    </a:cubicBezTo>
                    <a:cubicBezTo>
                      <a:pt x="21117" y="1197"/>
                      <a:pt x="21100" y="1197"/>
                      <a:pt x="21100" y="1197"/>
                    </a:cubicBezTo>
                    <a:cubicBezTo>
                      <a:pt x="20796" y="1108"/>
                      <a:pt x="20368" y="1001"/>
                      <a:pt x="19852" y="894"/>
                    </a:cubicBezTo>
                    <a:cubicBezTo>
                      <a:pt x="19726" y="876"/>
                      <a:pt x="19619" y="859"/>
                      <a:pt x="19531" y="823"/>
                    </a:cubicBezTo>
                    <a:cubicBezTo>
                      <a:pt x="19281" y="787"/>
                      <a:pt x="19013" y="733"/>
                      <a:pt x="18727" y="680"/>
                    </a:cubicBezTo>
                    <a:cubicBezTo>
                      <a:pt x="18656" y="662"/>
                      <a:pt x="18603" y="662"/>
                      <a:pt x="18568" y="662"/>
                    </a:cubicBezTo>
                    <a:cubicBezTo>
                      <a:pt x="17372" y="448"/>
                      <a:pt x="15964" y="252"/>
                      <a:pt x="14608" y="127"/>
                    </a:cubicBezTo>
                    <a:cubicBezTo>
                      <a:pt x="13747" y="47"/>
                      <a:pt x="12902" y="0"/>
                      <a:pt x="12154" y="0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7" name="Google Shape;1118;p30">
                <a:extLst>
                  <a:ext uri="{FF2B5EF4-FFF2-40B4-BE49-F238E27FC236}">
                    <a16:creationId xmlns:a16="http://schemas.microsoft.com/office/drawing/2014/main" xmlns="" id="{94FBE26F-72AE-CFFB-6AFF-4F63528FDBF6}"/>
                  </a:ext>
                </a:extLst>
              </p:cNvPr>
              <p:cNvSpPr/>
              <p:nvPr/>
            </p:nvSpPr>
            <p:spPr>
              <a:xfrm>
                <a:off x="4356211" y="1686182"/>
                <a:ext cx="527839" cy="493999"/>
              </a:xfrm>
              <a:custGeom>
                <a:avLst/>
                <a:gdLst/>
                <a:ahLst/>
                <a:cxnLst/>
                <a:rect l="l" t="t" r="r" b="b"/>
                <a:pathLst>
                  <a:path w="18390" h="17211" extrusionOk="0">
                    <a:moveTo>
                      <a:pt x="0" y="1"/>
                    </a:moveTo>
                    <a:lnTo>
                      <a:pt x="4050" y="11701"/>
                    </a:lnTo>
                    <a:lnTo>
                      <a:pt x="4371" y="12628"/>
                    </a:lnTo>
                    <a:lnTo>
                      <a:pt x="8133" y="15427"/>
                    </a:lnTo>
                    <a:lnTo>
                      <a:pt x="8597" y="15784"/>
                    </a:lnTo>
                    <a:lnTo>
                      <a:pt x="10523" y="17211"/>
                    </a:lnTo>
                    <a:cubicBezTo>
                      <a:pt x="17943" y="15731"/>
                      <a:pt x="18389" y="9953"/>
                      <a:pt x="18389" y="9953"/>
                    </a:cubicBezTo>
                    <a:cubicBezTo>
                      <a:pt x="17907" y="9453"/>
                      <a:pt x="17426" y="8971"/>
                      <a:pt x="16927" y="8526"/>
                    </a:cubicBezTo>
                    <a:cubicBezTo>
                      <a:pt x="16820" y="8419"/>
                      <a:pt x="16694" y="8312"/>
                      <a:pt x="16570" y="8205"/>
                    </a:cubicBezTo>
                    <a:cubicBezTo>
                      <a:pt x="11308" y="3514"/>
                      <a:pt x="5779" y="1445"/>
                      <a:pt x="2623" y="572"/>
                    </a:cubicBezTo>
                    <a:lnTo>
                      <a:pt x="1339" y="250"/>
                    </a:lnTo>
                    <a:cubicBezTo>
                      <a:pt x="1213" y="232"/>
                      <a:pt x="1106" y="215"/>
                      <a:pt x="1018" y="179"/>
                    </a:cubicBezTo>
                    <a:cubicBezTo>
                      <a:pt x="661" y="108"/>
                      <a:pt x="393" y="72"/>
                      <a:pt x="214" y="36"/>
                    </a:cubicBezTo>
                    <a:cubicBezTo>
                      <a:pt x="143" y="18"/>
                      <a:pt x="90" y="18"/>
                      <a:pt x="55" y="18"/>
                    </a:cubicBezTo>
                    <a:cubicBezTo>
                      <a:pt x="19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8" name="Google Shape;1119;p30">
                <a:extLst>
                  <a:ext uri="{FF2B5EF4-FFF2-40B4-BE49-F238E27FC236}">
                    <a16:creationId xmlns:a16="http://schemas.microsoft.com/office/drawing/2014/main" xmlns="" id="{E66EE4A7-B684-186D-0F0A-92AD2681F94A}"/>
                  </a:ext>
                </a:extLst>
              </p:cNvPr>
              <p:cNvSpPr/>
              <p:nvPr/>
            </p:nvSpPr>
            <p:spPr>
              <a:xfrm>
                <a:off x="4602927" y="1930861"/>
                <a:ext cx="281112" cy="24931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686" extrusionOk="0">
                    <a:moveTo>
                      <a:pt x="8331" y="1"/>
                    </a:moveTo>
                    <a:cubicBezTo>
                      <a:pt x="6832" y="4781"/>
                      <a:pt x="1" y="7259"/>
                      <a:pt x="1" y="7259"/>
                    </a:cubicBezTo>
                    <a:lnTo>
                      <a:pt x="1927" y="8686"/>
                    </a:lnTo>
                    <a:cubicBezTo>
                      <a:pt x="9347" y="7206"/>
                      <a:pt x="9793" y="1428"/>
                      <a:pt x="9793" y="1428"/>
                    </a:cubicBezTo>
                    <a:cubicBezTo>
                      <a:pt x="9311" y="928"/>
                      <a:pt x="8830" y="446"/>
                      <a:pt x="8331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9" name="Google Shape;1120;p30">
                <a:extLst>
                  <a:ext uri="{FF2B5EF4-FFF2-40B4-BE49-F238E27FC236}">
                    <a16:creationId xmlns:a16="http://schemas.microsoft.com/office/drawing/2014/main" xmlns="" id="{29F837A2-7D19-04A1-4CDA-303BD84F9A33}"/>
                  </a:ext>
                </a:extLst>
              </p:cNvPr>
              <p:cNvSpPr/>
              <p:nvPr/>
            </p:nvSpPr>
            <p:spPr>
              <a:xfrm>
                <a:off x="3727596" y="1784484"/>
                <a:ext cx="260619" cy="549308"/>
              </a:xfrm>
              <a:custGeom>
                <a:avLst/>
                <a:gdLst/>
                <a:ahLst/>
                <a:cxnLst/>
                <a:rect l="l" t="t" r="r" b="b"/>
                <a:pathLst>
                  <a:path w="9080" h="19138" extrusionOk="0">
                    <a:moveTo>
                      <a:pt x="6529" y="0"/>
                    </a:moveTo>
                    <a:cubicBezTo>
                      <a:pt x="6529" y="0"/>
                      <a:pt x="1339" y="2961"/>
                      <a:pt x="1" y="16979"/>
                    </a:cubicBezTo>
                    <a:cubicBezTo>
                      <a:pt x="1" y="16979"/>
                      <a:pt x="1996" y="19138"/>
                      <a:pt x="6440" y="19138"/>
                    </a:cubicBezTo>
                    <a:cubicBezTo>
                      <a:pt x="7073" y="19138"/>
                      <a:pt x="7756" y="19094"/>
                      <a:pt x="8490" y="18994"/>
                    </a:cubicBezTo>
                    <a:cubicBezTo>
                      <a:pt x="9080" y="15659"/>
                      <a:pt x="9025" y="11629"/>
                      <a:pt x="8490" y="7116"/>
                    </a:cubicBezTo>
                    <a:lnTo>
                      <a:pt x="6529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0" name="Google Shape;1121;p30">
                <a:extLst>
                  <a:ext uri="{FF2B5EF4-FFF2-40B4-BE49-F238E27FC236}">
                    <a16:creationId xmlns:a16="http://schemas.microsoft.com/office/drawing/2014/main" xmlns="" id="{A0957FEA-A384-2853-6940-27ED2159E02A}"/>
                  </a:ext>
                </a:extLst>
              </p:cNvPr>
              <p:cNvSpPr/>
              <p:nvPr/>
            </p:nvSpPr>
            <p:spPr>
              <a:xfrm>
                <a:off x="3727596" y="2220602"/>
                <a:ext cx="250889" cy="113174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3943" extrusionOk="0">
                    <a:moveTo>
                      <a:pt x="215" y="1"/>
                    </a:moveTo>
                    <a:cubicBezTo>
                      <a:pt x="126" y="588"/>
                      <a:pt x="72" y="1178"/>
                      <a:pt x="1" y="1784"/>
                    </a:cubicBezTo>
                    <a:cubicBezTo>
                      <a:pt x="1" y="1784"/>
                      <a:pt x="1996" y="3943"/>
                      <a:pt x="6440" y="3943"/>
                    </a:cubicBezTo>
                    <a:cubicBezTo>
                      <a:pt x="7073" y="3943"/>
                      <a:pt x="7756" y="3899"/>
                      <a:pt x="8490" y="3799"/>
                    </a:cubicBezTo>
                    <a:cubicBezTo>
                      <a:pt x="8597" y="3211"/>
                      <a:pt x="8687" y="2605"/>
                      <a:pt x="8740" y="1962"/>
                    </a:cubicBezTo>
                    <a:lnTo>
                      <a:pt x="8740" y="1962"/>
                    </a:lnTo>
                    <a:cubicBezTo>
                      <a:pt x="8038" y="2051"/>
                      <a:pt x="7382" y="2090"/>
                      <a:pt x="6770" y="2090"/>
                    </a:cubicBezTo>
                    <a:cubicBezTo>
                      <a:pt x="2931" y="2090"/>
                      <a:pt x="830" y="554"/>
                      <a:pt x="215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1" name="Google Shape;1122;p30">
                <a:extLst>
                  <a:ext uri="{FF2B5EF4-FFF2-40B4-BE49-F238E27FC236}">
                    <a16:creationId xmlns:a16="http://schemas.microsoft.com/office/drawing/2014/main" xmlns="" id="{EF4DBA1B-76D9-9C5D-7F26-7130353247B8}"/>
                  </a:ext>
                </a:extLst>
              </p:cNvPr>
              <p:cNvSpPr/>
              <p:nvPr/>
            </p:nvSpPr>
            <p:spPr>
              <a:xfrm>
                <a:off x="3824865" y="1670310"/>
                <a:ext cx="564148" cy="998416"/>
              </a:xfrm>
              <a:custGeom>
                <a:avLst/>
                <a:gdLst/>
                <a:ahLst/>
                <a:cxnLst/>
                <a:rect l="l" t="t" r="r" b="b"/>
                <a:pathLst>
                  <a:path w="19655" h="34785" extrusionOk="0">
                    <a:moveTo>
                      <a:pt x="10613" y="0"/>
                    </a:moveTo>
                    <a:cubicBezTo>
                      <a:pt x="10345" y="54"/>
                      <a:pt x="10095" y="107"/>
                      <a:pt x="9917" y="179"/>
                    </a:cubicBezTo>
                    <a:cubicBezTo>
                      <a:pt x="8651" y="642"/>
                      <a:pt x="7527" y="1160"/>
                      <a:pt x="6547" y="1695"/>
                    </a:cubicBezTo>
                    <a:cubicBezTo>
                      <a:pt x="3693" y="3265"/>
                      <a:pt x="2105" y="4887"/>
                      <a:pt x="2105" y="4887"/>
                    </a:cubicBezTo>
                    <a:cubicBezTo>
                      <a:pt x="1" y="16855"/>
                      <a:pt x="5298" y="20511"/>
                      <a:pt x="6939" y="22669"/>
                    </a:cubicBezTo>
                    <a:cubicBezTo>
                      <a:pt x="8561" y="24827"/>
                      <a:pt x="9917" y="33494"/>
                      <a:pt x="9917" y="33494"/>
                    </a:cubicBezTo>
                    <a:cubicBezTo>
                      <a:pt x="12865" y="34430"/>
                      <a:pt x="15557" y="34784"/>
                      <a:pt x="17966" y="34784"/>
                    </a:cubicBezTo>
                    <a:cubicBezTo>
                      <a:pt x="18545" y="34784"/>
                      <a:pt x="19108" y="34764"/>
                      <a:pt x="19655" y="34726"/>
                    </a:cubicBezTo>
                    <a:cubicBezTo>
                      <a:pt x="17462" y="23775"/>
                      <a:pt x="10042" y="6190"/>
                      <a:pt x="10042" y="6190"/>
                    </a:cubicBezTo>
                    <a:lnTo>
                      <a:pt x="10613" y="3068"/>
                    </a:lnTo>
                    <a:lnTo>
                      <a:pt x="10613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2" name="Google Shape;1123;p30">
                <a:extLst>
                  <a:ext uri="{FF2B5EF4-FFF2-40B4-BE49-F238E27FC236}">
                    <a16:creationId xmlns:a16="http://schemas.microsoft.com/office/drawing/2014/main" xmlns="" id="{5D6F6044-029F-E6BB-ED85-1AB198DF59A0}"/>
                  </a:ext>
                </a:extLst>
              </p:cNvPr>
              <p:cNvSpPr/>
              <p:nvPr/>
            </p:nvSpPr>
            <p:spPr>
              <a:xfrm>
                <a:off x="4374150" y="2244654"/>
                <a:ext cx="247789" cy="399309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3912" extrusionOk="0">
                    <a:moveTo>
                      <a:pt x="3228" y="0"/>
                    </a:moveTo>
                    <a:lnTo>
                      <a:pt x="0" y="1142"/>
                    </a:lnTo>
                    <a:cubicBezTo>
                      <a:pt x="2890" y="5993"/>
                      <a:pt x="4369" y="10808"/>
                      <a:pt x="5101" y="13912"/>
                    </a:cubicBezTo>
                    <a:cubicBezTo>
                      <a:pt x="6457" y="13519"/>
                      <a:pt x="7634" y="13038"/>
                      <a:pt x="8633" y="12556"/>
                    </a:cubicBezTo>
                    <a:cubicBezTo>
                      <a:pt x="6492" y="4798"/>
                      <a:pt x="3228" y="0"/>
                      <a:pt x="3228" y="0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3" name="Google Shape;1124;p30">
                <a:extLst>
                  <a:ext uri="{FF2B5EF4-FFF2-40B4-BE49-F238E27FC236}">
                    <a16:creationId xmlns:a16="http://schemas.microsoft.com/office/drawing/2014/main" xmlns="" id="{727DBF85-E005-4482-632B-1AF22C034A0D}"/>
                  </a:ext>
                </a:extLst>
              </p:cNvPr>
              <p:cNvSpPr/>
              <p:nvPr/>
            </p:nvSpPr>
            <p:spPr>
              <a:xfrm>
                <a:off x="4006085" y="1667727"/>
                <a:ext cx="247789" cy="181285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6316" extrusionOk="0">
                    <a:moveTo>
                      <a:pt x="5858" y="1"/>
                    </a:moveTo>
                    <a:cubicBezTo>
                      <a:pt x="4905" y="1"/>
                      <a:pt x="4104" y="78"/>
                      <a:pt x="3603" y="269"/>
                    </a:cubicBezTo>
                    <a:cubicBezTo>
                      <a:pt x="2337" y="732"/>
                      <a:pt x="1213" y="1250"/>
                      <a:pt x="233" y="1785"/>
                    </a:cubicBezTo>
                    <a:lnTo>
                      <a:pt x="250" y="1928"/>
                    </a:lnTo>
                    <a:cubicBezTo>
                      <a:pt x="250" y="2052"/>
                      <a:pt x="233" y="2302"/>
                      <a:pt x="214" y="2534"/>
                    </a:cubicBezTo>
                    <a:cubicBezTo>
                      <a:pt x="126" y="3390"/>
                      <a:pt x="0" y="4549"/>
                      <a:pt x="821" y="5441"/>
                    </a:cubicBezTo>
                    <a:cubicBezTo>
                      <a:pt x="1339" y="6011"/>
                      <a:pt x="2105" y="6315"/>
                      <a:pt x="3103" y="6315"/>
                    </a:cubicBezTo>
                    <a:cubicBezTo>
                      <a:pt x="3300" y="6315"/>
                      <a:pt x="3514" y="6297"/>
                      <a:pt x="3728" y="6280"/>
                    </a:cubicBezTo>
                    <a:cubicBezTo>
                      <a:pt x="5334" y="6118"/>
                      <a:pt x="6670" y="5298"/>
                      <a:pt x="7652" y="3925"/>
                    </a:cubicBezTo>
                    <a:cubicBezTo>
                      <a:pt x="8401" y="2837"/>
                      <a:pt x="8632" y="1446"/>
                      <a:pt x="8294" y="126"/>
                    </a:cubicBezTo>
                    <a:cubicBezTo>
                      <a:pt x="7435" y="48"/>
                      <a:pt x="6600" y="1"/>
                      <a:pt x="5858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4" name="Google Shape;1125;p30">
                <a:extLst>
                  <a:ext uri="{FF2B5EF4-FFF2-40B4-BE49-F238E27FC236}">
                    <a16:creationId xmlns:a16="http://schemas.microsoft.com/office/drawing/2014/main" xmlns="" id="{39A400EA-B480-E931-F53B-BD10519F053B}"/>
                  </a:ext>
                </a:extLst>
              </p:cNvPr>
              <p:cNvSpPr/>
              <p:nvPr/>
            </p:nvSpPr>
            <p:spPr>
              <a:xfrm>
                <a:off x="4040526" y="1593017"/>
                <a:ext cx="173421" cy="217852"/>
              </a:xfrm>
              <a:custGeom>
                <a:avLst/>
                <a:gdLst/>
                <a:ahLst/>
                <a:cxnLst/>
                <a:rect l="l" t="t" r="r" b="b"/>
                <a:pathLst>
                  <a:path w="6042" h="7590" extrusionOk="0">
                    <a:moveTo>
                      <a:pt x="4383" y="1"/>
                    </a:moveTo>
                    <a:lnTo>
                      <a:pt x="388" y="4441"/>
                    </a:lnTo>
                    <a:cubicBezTo>
                      <a:pt x="405" y="4638"/>
                      <a:pt x="388" y="4852"/>
                      <a:pt x="353" y="5083"/>
                    </a:cubicBezTo>
                    <a:cubicBezTo>
                      <a:pt x="253" y="6191"/>
                      <a:pt x="1" y="7590"/>
                      <a:pt x="1909" y="7590"/>
                    </a:cubicBezTo>
                    <a:cubicBezTo>
                      <a:pt x="2060" y="7590"/>
                      <a:pt x="2224" y="7581"/>
                      <a:pt x="2403" y="7563"/>
                    </a:cubicBezTo>
                    <a:cubicBezTo>
                      <a:pt x="3865" y="7402"/>
                      <a:pt x="4793" y="6564"/>
                      <a:pt x="5346" y="5761"/>
                    </a:cubicBezTo>
                    <a:cubicBezTo>
                      <a:pt x="5881" y="4995"/>
                      <a:pt x="6041" y="4013"/>
                      <a:pt x="5810" y="3104"/>
                    </a:cubicBezTo>
                    <a:cubicBezTo>
                      <a:pt x="5810" y="3104"/>
                      <a:pt x="5792" y="3086"/>
                      <a:pt x="5792" y="3068"/>
                    </a:cubicBezTo>
                    <a:lnTo>
                      <a:pt x="5168" y="714"/>
                    </a:lnTo>
                    <a:lnTo>
                      <a:pt x="4383" y="1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5" name="Google Shape;1126;p30">
                <a:extLst>
                  <a:ext uri="{FF2B5EF4-FFF2-40B4-BE49-F238E27FC236}">
                    <a16:creationId xmlns:a16="http://schemas.microsoft.com/office/drawing/2014/main" xmlns="" id="{32910D8E-7E6F-84C9-9ABC-75C986A381FA}"/>
                  </a:ext>
                </a:extLst>
              </p:cNvPr>
              <p:cNvSpPr/>
              <p:nvPr/>
            </p:nvSpPr>
            <p:spPr>
              <a:xfrm>
                <a:off x="4050629" y="1593017"/>
                <a:ext cx="156687" cy="167307"/>
              </a:xfrm>
              <a:custGeom>
                <a:avLst/>
                <a:gdLst/>
                <a:ahLst/>
                <a:cxnLst/>
                <a:rect l="l" t="t" r="r" b="b"/>
                <a:pathLst>
                  <a:path w="5459" h="5829" extrusionOk="0">
                    <a:moveTo>
                      <a:pt x="4031" y="1"/>
                    </a:moveTo>
                    <a:lnTo>
                      <a:pt x="36" y="4441"/>
                    </a:lnTo>
                    <a:cubicBezTo>
                      <a:pt x="53" y="4638"/>
                      <a:pt x="36" y="4852"/>
                      <a:pt x="1" y="5083"/>
                    </a:cubicBezTo>
                    <a:cubicBezTo>
                      <a:pt x="620" y="5558"/>
                      <a:pt x="1338" y="5828"/>
                      <a:pt x="2074" y="5828"/>
                    </a:cubicBezTo>
                    <a:cubicBezTo>
                      <a:pt x="2333" y="5828"/>
                      <a:pt x="2594" y="5795"/>
                      <a:pt x="2854" y="5725"/>
                    </a:cubicBezTo>
                    <a:cubicBezTo>
                      <a:pt x="4352" y="5368"/>
                      <a:pt x="5083" y="4156"/>
                      <a:pt x="5458" y="3104"/>
                    </a:cubicBezTo>
                    <a:cubicBezTo>
                      <a:pt x="5458" y="3104"/>
                      <a:pt x="5440" y="3086"/>
                      <a:pt x="5440" y="3068"/>
                    </a:cubicBezTo>
                    <a:lnTo>
                      <a:pt x="4816" y="714"/>
                    </a:lnTo>
                    <a:lnTo>
                      <a:pt x="4031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6" name="Google Shape;1127;p30">
                <a:extLst>
                  <a:ext uri="{FF2B5EF4-FFF2-40B4-BE49-F238E27FC236}">
                    <a16:creationId xmlns:a16="http://schemas.microsoft.com/office/drawing/2014/main" xmlns="" id="{8BF49E40-B0DE-29CD-0B1F-065C88EA1350}"/>
                  </a:ext>
                </a:extLst>
              </p:cNvPr>
              <p:cNvSpPr/>
              <p:nvPr/>
            </p:nvSpPr>
            <p:spPr>
              <a:xfrm>
                <a:off x="3935422" y="1537652"/>
                <a:ext cx="61481" cy="76894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679" extrusionOk="0">
                    <a:moveTo>
                      <a:pt x="710" y="1"/>
                    </a:moveTo>
                    <a:cubicBezTo>
                      <a:pt x="607" y="1"/>
                      <a:pt x="505" y="24"/>
                      <a:pt x="412" y="75"/>
                    </a:cubicBezTo>
                    <a:cubicBezTo>
                      <a:pt x="108" y="218"/>
                      <a:pt x="1" y="627"/>
                      <a:pt x="19" y="967"/>
                    </a:cubicBezTo>
                    <a:cubicBezTo>
                      <a:pt x="55" y="1466"/>
                      <a:pt x="322" y="1965"/>
                      <a:pt x="714" y="2286"/>
                    </a:cubicBezTo>
                    <a:cubicBezTo>
                      <a:pt x="1040" y="2537"/>
                      <a:pt x="1464" y="2678"/>
                      <a:pt x="1884" y="2678"/>
                    </a:cubicBezTo>
                    <a:cubicBezTo>
                      <a:pt x="1970" y="2678"/>
                      <a:pt x="2056" y="2672"/>
                      <a:pt x="2141" y="2660"/>
                    </a:cubicBezTo>
                    <a:lnTo>
                      <a:pt x="1535" y="449"/>
                    </a:lnTo>
                    <a:cubicBezTo>
                      <a:pt x="1392" y="306"/>
                      <a:pt x="1232" y="163"/>
                      <a:pt x="1035" y="75"/>
                    </a:cubicBezTo>
                    <a:cubicBezTo>
                      <a:pt x="933" y="28"/>
                      <a:pt x="821" y="1"/>
                      <a:pt x="710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7" name="Google Shape;1128;p30">
                <a:extLst>
                  <a:ext uri="{FF2B5EF4-FFF2-40B4-BE49-F238E27FC236}">
                    <a16:creationId xmlns:a16="http://schemas.microsoft.com/office/drawing/2014/main" xmlns="" id="{FD8E1A6C-6EAF-F03D-B609-3049FF6755BB}"/>
                  </a:ext>
                </a:extLst>
              </p:cNvPr>
              <p:cNvSpPr/>
              <p:nvPr/>
            </p:nvSpPr>
            <p:spPr>
              <a:xfrm>
                <a:off x="3937489" y="1326525"/>
                <a:ext cx="343540" cy="235303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8198" extrusionOk="0">
                    <a:moveTo>
                      <a:pt x="6306" y="1"/>
                    </a:moveTo>
                    <a:cubicBezTo>
                      <a:pt x="6214" y="1"/>
                      <a:pt x="6121" y="4"/>
                      <a:pt x="6029" y="12"/>
                    </a:cubicBezTo>
                    <a:cubicBezTo>
                      <a:pt x="5101" y="64"/>
                      <a:pt x="4138" y="599"/>
                      <a:pt x="3871" y="1491"/>
                    </a:cubicBezTo>
                    <a:cubicBezTo>
                      <a:pt x="3746" y="1082"/>
                      <a:pt x="3853" y="564"/>
                      <a:pt x="4209" y="297"/>
                    </a:cubicBezTo>
                    <a:lnTo>
                      <a:pt x="4209" y="297"/>
                    </a:lnTo>
                    <a:cubicBezTo>
                      <a:pt x="3158" y="761"/>
                      <a:pt x="2354" y="1545"/>
                      <a:pt x="2052" y="2651"/>
                    </a:cubicBezTo>
                    <a:cubicBezTo>
                      <a:pt x="2140" y="1991"/>
                      <a:pt x="2373" y="1403"/>
                      <a:pt x="2783" y="885"/>
                    </a:cubicBezTo>
                    <a:lnTo>
                      <a:pt x="2783" y="885"/>
                    </a:lnTo>
                    <a:cubicBezTo>
                      <a:pt x="1981" y="1153"/>
                      <a:pt x="1284" y="1617"/>
                      <a:pt x="963" y="2401"/>
                    </a:cubicBezTo>
                    <a:cubicBezTo>
                      <a:pt x="661" y="3186"/>
                      <a:pt x="697" y="4114"/>
                      <a:pt x="1089" y="4863"/>
                    </a:cubicBezTo>
                    <a:cubicBezTo>
                      <a:pt x="964" y="4800"/>
                      <a:pt x="817" y="4760"/>
                      <a:pt x="676" y="4760"/>
                    </a:cubicBezTo>
                    <a:cubicBezTo>
                      <a:pt x="536" y="4760"/>
                      <a:pt x="402" y="4800"/>
                      <a:pt x="304" y="4898"/>
                    </a:cubicBezTo>
                    <a:cubicBezTo>
                      <a:pt x="90" y="5094"/>
                      <a:pt x="0" y="5398"/>
                      <a:pt x="0" y="5683"/>
                    </a:cubicBezTo>
                    <a:cubicBezTo>
                      <a:pt x="0" y="5968"/>
                      <a:pt x="90" y="6235"/>
                      <a:pt x="214" y="6504"/>
                    </a:cubicBezTo>
                    <a:cubicBezTo>
                      <a:pt x="518" y="7181"/>
                      <a:pt x="1018" y="7769"/>
                      <a:pt x="1624" y="8197"/>
                    </a:cubicBezTo>
                    <a:lnTo>
                      <a:pt x="9685" y="7752"/>
                    </a:lnTo>
                    <a:lnTo>
                      <a:pt x="10006" y="4078"/>
                    </a:lnTo>
                    <a:cubicBezTo>
                      <a:pt x="11077" y="4078"/>
                      <a:pt x="11861" y="2758"/>
                      <a:pt x="11968" y="1688"/>
                    </a:cubicBezTo>
                    <a:cubicBezTo>
                      <a:pt x="10915" y="1313"/>
                      <a:pt x="9792" y="920"/>
                      <a:pt x="8722" y="547"/>
                    </a:cubicBezTo>
                    <a:cubicBezTo>
                      <a:pt x="7937" y="274"/>
                      <a:pt x="7123" y="1"/>
                      <a:pt x="6306" y="1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8" name="Google Shape;1129;p30">
                <a:extLst>
                  <a:ext uri="{FF2B5EF4-FFF2-40B4-BE49-F238E27FC236}">
                    <a16:creationId xmlns:a16="http://schemas.microsoft.com/office/drawing/2014/main" xmlns="" id="{2B1CD46E-1513-619C-ADD7-D391E4540DE6}"/>
                  </a:ext>
                </a:extLst>
              </p:cNvPr>
              <p:cNvSpPr/>
              <p:nvPr/>
            </p:nvSpPr>
            <p:spPr>
              <a:xfrm>
                <a:off x="3971270" y="1447616"/>
                <a:ext cx="263145" cy="291388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0152" extrusionOk="0">
                    <a:moveTo>
                      <a:pt x="4824" y="0"/>
                    </a:moveTo>
                    <a:cubicBezTo>
                      <a:pt x="2118" y="0"/>
                      <a:pt x="0" y="1053"/>
                      <a:pt x="0" y="1053"/>
                    </a:cubicBezTo>
                    <a:cubicBezTo>
                      <a:pt x="0" y="1053"/>
                      <a:pt x="0" y="3336"/>
                      <a:pt x="162" y="6101"/>
                    </a:cubicBezTo>
                    <a:cubicBezTo>
                      <a:pt x="319" y="8521"/>
                      <a:pt x="2055" y="10152"/>
                      <a:pt x="3905" y="10152"/>
                    </a:cubicBezTo>
                    <a:cubicBezTo>
                      <a:pt x="4154" y="10152"/>
                      <a:pt x="4406" y="10122"/>
                      <a:pt x="4656" y="10061"/>
                    </a:cubicBezTo>
                    <a:cubicBezTo>
                      <a:pt x="7420" y="9364"/>
                      <a:pt x="7598" y="5780"/>
                      <a:pt x="7598" y="5780"/>
                    </a:cubicBezTo>
                    <a:cubicBezTo>
                      <a:pt x="7938" y="5602"/>
                      <a:pt x="8294" y="5405"/>
                      <a:pt x="8580" y="5138"/>
                    </a:cubicBezTo>
                    <a:cubicBezTo>
                      <a:pt x="8865" y="4870"/>
                      <a:pt x="9079" y="4513"/>
                      <a:pt x="9132" y="4139"/>
                    </a:cubicBezTo>
                    <a:cubicBezTo>
                      <a:pt x="9168" y="3747"/>
                      <a:pt x="9008" y="3319"/>
                      <a:pt x="8687" y="3105"/>
                    </a:cubicBezTo>
                    <a:cubicBezTo>
                      <a:pt x="8535" y="3003"/>
                      <a:pt x="8342" y="2946"/>
                      <a:pt x="8155" y="2946"/>
                    </a:cubicBezTo>
                    <a:cubicBezTo>
                      <a:pt x="7948" y="2946"/>
                      <a:pt x="7748" y="3017"/>
                      <a:pt x="7617" y="3176"/>
                    </a:cubicBezTo>
                    <a:lnTo>
                      <a:pt x="7099" y="268"/>
                    </a:lnTo>
                    <a:cubicBezTo>
                      <a:pt x="6318" y="76"/>
                      <a:pt x="5550" y="0"/>
                      <a:pt x="4824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9" name="Google Shape;1130;p30">
                <a:extLst>
                  <a:ext uri="{FF2B5EF4-FFF2-40B4-BE49-F238E27FC236}">
                    <a16:creationId xmlns:a16="http://schemas.microsoft.com/office/drawing/2014/main" xmlns="" id="{FA3AA290-A444-514E-9DB3-73F86CB7AF94}"/>
                  </a:ext>
                </a:extLst>
              </p:cNvPr>
              <p:cNvSpPr/>
              <p:nvPr/>
            </p:nvSpPr>
            <p:spPr>
              <a:xfrm>
                <a:off x="3417938" y="2638810"/>
                <a:ext cx="88576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4445" extrusionOk="0">
                    <a:moveTo>
                      <a:pt x="2462" y="0"/>
                    </a:moveTo>
                    <a:cubicBezTo>
                      <a:pt x="1891" y="571"/>
                      <a:pt x="1266" y="1142"/>
                      <a:pt x="624" y="1731"/>
                    </a:cubicBezTo>
                    <a:cubicBezTo>
                      <a:pt x="338" y="2782"/>
                      <a:pt x="0" y="4263"/>
                      <a:pt x="250" y="4423"/>
                    </a:cubicBezTo>
                    <a:cubicBezTo>
                      <a:pt x="273" y="4437"/>
                      <a:pt x="298" y="4444"/>
                      <a:pt x="324" y="4444"/>
                    </a:cubicBezTo>
                    <a:cubicBezTo>
                      <a:pt x="748" y="4444"/>
                      <a:pt x="1463" y="2604"/>
                      <a:pt x="1463" y="2604"/>
                    </a:cubicBezTo>
                    <a:cubicBezTo>
                      <a:pt x="1587" y="2645"/>
                      <a:pt x="1709" y="2664"/>
                      <a:pt x="1829" y="2664"/>
                    </a:cubicBezTo>
                    <a:cubicBezTo>
                      <a:pt x="2431" y="2664"/>
                      <a:pt x="2940" y="2183"/>
                      <a:pt x="3014" y="1677"/>
                    </a:cubicBezTo>
                    <a:cubicBezTo>
                      <a:pt x="3085" y="1177"/>
                      <a:pt x="2764" y="500"/>
                      <a:pt x="2462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70" name="Google Shape;1131;p30">
                <a:extLst>
                  <a:ext uri="{FF2B5EF4-FFF2-40B4-BE49-F238E27FC236}">
                    <a16:creationId xmlns:a16="http://schemas.microsoft.com/office/drawing/2014/main" xmlns="" id="{D7E89498-9486-2F67-2E62-5DC9ED4D2FCB}"/>
                  </a:ext>
                </a:extLst>
              </p:cNvPr>
              <p:cNvSpPr/>
              <p:nvPr/>
            </p:nvSpPr>
            <p:spPr>
              <a:xfrm>
                <a:off x="3405109" y="2798504"/>
                <a:ext cx="148507" cy="94948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308" extrusionOk="0">
                    <a:moveTo>
                      <a:pt x="3140" y="1"/>
                    </a:moveTo>
                    <a:lnTo>
                      <a:pt x="3140" y="1"/>
                    </a:lnTo>
                    <a:cubicBezTo>
                      <a:pt x="3139" y="1"/>
                      <a:pt x="1" y="1838"/>
                      <a:pt x="714" y="2997"/>
                    </a:cubicBezTo>
                    <a:cubicBezTo>
                      <a:pt x="849" y="3216"/>
                      <a:pt x="1094" y="3308"/>
                      <a:pt x="1401" y="3308"/>
                    </a:cubicBezTo>
                    <a:cubicBezTo>
                      <a:pt x="2718" y="3308"/>
                      <a:pt x="5173" y="1617"/>
                      <a:pt x="4942" y="1054"/>
                    </a:cubicBezTo>
                    <a:cubicBezTo>
                      <a:pt x="4882" y="912"/>
                      <a:pt x="4735" y="856"/>
                      <a:pt x="4538" y="856"/>
                    </a:cubicBezTo>
                    <a:cubicBezTo>
                      <a:pt x="3740" y="856"/>
                      <a:pt x="2124" y="1784"/>
                      <a:pt x="2124" y="1784"/>
                    </a:cubicBezTo>
                    <a:cubicBezTo>
                      <a:pt x="2124" y="1784"/>
                      <a:pt x="3337" y="590"/>
                      <a:pt x="3140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71" name="Google Shape;1132;p30">
                <a:extLst>
                  <a:ext uri="{FF2B5EF4-FFF2-40B4-BE49-F238E27FC236}">
                    <a16:creationId xmlns:a16="http://schemas.microsoft.com/office/drawing/2014/main" xmlns="" id="{54EC2BF6-F678-07F5-E9B2-AFA0720C8408}"/>
                  </a:ext>
                </a:extLst>
              </p:cNvPr>
              <p:cNvSpPr/>
              <p:nvPr/>
            </p:nvSpPr>
            <p:spPr>
              <a:xfrm>
                <a:off x="3376982" y="2762685"/>
                <a:ext cx="148363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3326" extrusionOk="0">
                    <a:moveTo>
                      <a:pt x="3121" y="0"/>
                    </a:moveTo>
                    <a:cubicBezTo>
                      <a:pt x="3121" y="0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400" y="3326"/>
                    </a:cubicBezTo>
                    <a:cubicBezTo>
                      <a:pt x="2716" y="3326"/>
                      <a:pt x="5168" y="1635"/>
                      <a:pt x="4923" y="1070"/>
                    </a:cubicBezTo>
                    <a:cubicBezTo>
                      <a:pt x="4867" y="929"/>
                      <a:pt x="4723" y="873"/>
                      <a:pt x="4528" y="873"/>
                    </a:cubicBezTo>
                    <a:cubicBezTo>
                      <a:pt x="3740" y="873"/>
                      <a:pt x="2122" y="1802"/>
                      <a:pt x="2122" y="1802"/>
                    </a:cubicBezTo>
                    <a:cubicBezTo>
                      <a:pt x="2122" y="1802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72" name="Google Shape;1133;p30">
                <a:extLst>
                  <a:ext uri="{FF2B5EF4-FFF2-40B4-BE49-F238E27FC236}">
                    <a16:creationId xmlns:a16="http://schemas.microsoft.com/office/drawing/2014/main" xmlns="" id="{B53D7BFE-10D7-CCBE-014B-13AB004919C5}"/>
                  </a:ext>
                </a:extLst>
              </p:cNvPr>
              <p:cNvSpPr/>
              <p:nvPr/>
            </p:nvSpPr>
            <p:spPr>
              <a:xfrm>
                <a:off x="3352901" y="2732979"/>
                <a:ext cx="147961" cy="95436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5" extrusionOk="0">
                    <a:moveTo>
                      <a:pt x="3122" y="1"/>
                    </a:moveTo>
                    <a:lnTo>
                      <a:pt x="3122" y="1"/>
                    </a:lnTo>
                    <a:cubicBezTo>
                      <a:pt x="3122" y="1"/>
                      <a:pt x="1" y="1856"/>
                      <a:pt x="714" y="3016"/>
                    </a:cubicBezTo>
                    <a:cubicBezTo>
                      <a:pt x="848" y="3233"/>
                      <a:pt x="1090" y="3324"/>
                      <a:pt x="1393" y="3324"/>
                    </a:cubicBezTo>
                    <a:cubicBezTo>
                      <a:pt x="2704" y="3324"/>
                      <a:pt x="5155" y="1618"/>
                      <a:pt x="4923" y="1054"/>
                    </a:cubicBezTo>
                    <a:cubicBezTo>
                      <a:pt x="4863" y="912"/>
                      <a:pt x="4716" y="856"/>
                      <a:pt x="4520" y="856"/>
                    </a:cubicBezTo>
                    <a:cubicBezTo>
                      <a:pt x="3723" y="856"/>
                      <a:pt x="2105" y="1784"/>
                      <a:pt x="2105" y="1784"/>
                    </a:cubicBezTo>
                    <a:cubicBezTo>
                      <a:pt x="2105" y="1784"/>
                      <a:pt x="3318" y="590"/>
                      <a:pt x="3122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73" name="Google Shape;1134;p30">
                <a:extLst>
                  <a:ext uri="{FF2B5EF4-FFF2-40B4-BE49-F238E27FC236}">
                    <a16:creationId xmlns:a16="http://schemas.microsoft.com/office/drawing/2014/main" xmlns="" id="{8AE2C0E8-E7AB-BFDF-4C67-CED321C7FB25}"/>
                  </a:ext>
                </a:extLst>
              </p:cNvPr>
              <p:cNvSpPr/>
              <p:nvPr/>
            </p:nvSpPr>
            <p:spPr>
              <a:xfrm>
                <a:off x="3336025" y="2697160"/>
                <a:ext cx="147961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6" extrusionOk="0">
                    <a:moveTo>
                      <a:pt x="3121" y="0"/>
                    </a:moveTo>
                    <a:lnTo>
                      <a:pt x="3121" y="0"/>
                    </a:lnTo>
                    <a:cubicBezTo>
                      <a:pt x="3121" y="1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398" y="3326"/>
                    </a:cubicBezTo>
                    <a:cubicBezTo>
                      <a:pt x="2710" y="3326"/>
                      <a:pt x="5155" y="1632"/>
                      <a:pt x="4923" y="1053"/>
                    </a:cubicBezTo>
                    <a:cubicBezTo>
                      <a:pt x="4863" y="912"/>
                      <a:pt x="4717" y="855"/>
                      <a:pt x="4521" y="855"/>
                    </a:cubicBezTo>
                    <a:cubicBezTo>
                      <a:pt x="3728" y="855"/>
                      <a:pt x="2122" y="1784"/>
                      <a:pt x="2122" y="1784"/>
                    </a:cubicBezTo>
                    <a:cubicBezTo>
                      <a:pt x="2122" y="1784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74" name="Google Shape;1135;p30">
                <a:extLst>
                  <a:ext uri="{FF2B5EF4-FFF2-40B4-BE49-F238E27FC236}">
                    <a16:creationId xmlns:a16="http://schemas.microsoft.com/office/drawing/2014/main" xmlns="" id="{79FF9B0A-D97B-0F88-2D76-30CD81EE5303}"/>
                  </a:ext>
                </a:extLst>
              </p:cNvPr>
              <p:cNvSpPr/>
              <p:nvPr/>
            </p:nvSpPr>
            <p:spPr>
              <a:xfrm>
                <a:off x="3346271" y="2649630"/>
                <a:ext cx="219115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8633" extrusionOk="0">
                    <a:moveTo>
                      <a:pt x="4262" y="3993"/>
                    </a:moveTo>
                    <a:cubicBezTo>
                      <a:pt x="4887" y="4350"/>
                      <a:pt x="4904" y="4653"/>
                      <a:pt x="4334" y="4885"/>
                    </a:cubicBezTo>
                    <a:cubicBezTo>
                      <a:pt x="4102" y="5064"/>
                      <a:pt x="3870" y="5206"/>
                      <a:pt x="3620" y="5349"/>
                    </a:cubicBezTo>
                    <a:cubicBezTo>
                      <a:pt x="3389" y="5492"/>
                      <a:pt x="3139" y="5616"/>
                      <a:pt x="2890" y="5741"/>
                    </a:cubicBezTo>
                    <a:cubicBezTo>
                      <a:pt x="2640" y="5848"/>
                      <a:pt x="2390" y="5937"/>
                      <a:pt x="2141" y="6008"/>
                    </a:cubicBezTo>
                    <a:cubicBezTo>
                      <a:pt x="1978" y="6068"/>
                      <a:pt x="1833" y="6098"/>
                      <a:pt x="1707" y="6098"/>
                    </a:cubicBezTo>
                    <a:cubicBezTo>
                      <a:pt x="1311" y="6098"/>
                      <a:pt x="1102" y="5798"/>
                      <a:pt x="1088" y="5188"/>
                    </a:cubicBezTo>
                    <a:lnTo>
                      <a:pt x="1088" y="5188"/>
                    </a:lnTo>
                    <a:cubicBezTo>
                      <a:pt x="1163" y="5199"/>
                      <a:pt x="1239" y="5204"/>
                      <a:pt x="1317" y="5204"/>
                    </a:cubicBezTo>
                    <a:cubicBezTo>
                      <a:pt x="1608" y="5204"/>
                      <a:pt x="1912" y="5133"/>
                      <a:pt x="2193" y="5064"/>
                    </a:cubicBezTo>
                    <a:cubicBezTo>
                      <a:pt x="2835" y="4867"/>
                      <a:pt x="3425" y="4529"/>
                      <a:pt x="3924" y="4082"/>
                    </a:cubicBezTo>
                    <a:cubicBezTo>
                      <a:pt x="3946" y="4104"/>
                      <a:pt x="3975" y="4120"/>
                      <a:pt x="4011" y="4120"/>
                    </a:cubicBezTo>
                    <a:cubicBezTo>
                      <a:pt x="4033" y="4120"/>
                      <a:pt x="4057" y="4114"/>
                      <a:pt x="4084" y="4100"/>
                    </a:cubicBezTo>
                    <a:cubicBezTo>
                      <a:pt x="4138" y="4065"/>
                      <a:pt x="4209" y="4029"/>
                      <a:pt x="4262" y="3993"/>
                    </a:cubicBezTo>
                    <a:close/>
                    <a:moveTo>
                      <a:pt x="4531" y="5206"/>
                    </a:moveTo>
                    <a:cubicBezTo>
                      <a:pt x="4556" y="5270"/>
                      <a:pt x="4610" y="5316"/>
                      <a:pt x="4672" y="5316"/>
                    </a:cubicBezTo>
                    <a:cubicBezTo>
                      <a:pt x="4695" y="5316"/>
                      <a:pt x="4720" y="5310"/>
                      <a:pt x="4745" y="5295"/>
                    </a:cubicBezTo>
                    <a:cubicBezTo>
                      <a:pt x="4824" y="5245"/>
                      <a:pt x="4898" y="5224"/>
                      <a:pt x="4962" y="5224"/>
                    </a:cubicBezTo>
                    <a:cubicBezTo>
                      <a:pt x="5244" y="5224"/>
                      <a:pt x="5352" y="5630"/>
                      <a:pt x="5047" y="5848"/>
                    </a:cubicBezTo>
                    <a:cubicBezTo>
                      <a:pt x="4816" y="6008"/>
                      <a:pt x="4583" y="6151"/>
                      <a:pt x="4352" y="6293"/>
                    </a:cubicBezTo>
                    <a:cubicBezTo>
                      <a:pt x="4048" y="6455"/>
                      <a:pt x="3727" y="6597"/>
                      <a:pt x="3406" y="6722"/>
                    </a:cubicBezTo>
                    <a:cubicBezTo>
                      <a:pt x="3274" y="6773"/>
                      <a:pt x="2765" y="6957"/>
                      <a:pt x="2362" y="6957"/>
                    </a:cubicBezTo>
                    <a:cubicBezTo>
                      <a:pt x="2058" y="6957"/>
                      <a:pt x="1814" y="6853"/>
                      <a:pt x="1837" y="6508"/>
                    </a:cubicBezTo>
                    <a:cubicBezTo>
                      <a:pt x="2462" y="6455"/>
                      <a:pt x="3139" y="6062"/>
                      <a:pt x="3585" y="5830"/>
                    </a:cubicBezTo>
                    <a:cubicBezTo>
                      <a:pt x="3870" y="5670"/>
                      <a:pt x="4227" y="5456"/>
                      <a:pt x="4531" y="5206"/>
                    </a:cubicBezTo>
                    <a:close/>
                    <a:moveTo>
                      <a:pt x="6218" y="6421"/>
                    </a:moveTo>
                    <a:cubicBezTo>
                      <a:pt x="6562" y="6421"/>
                      <a:pt x="6786" y="6710"/>
                      <a:pt x="6457" y="7025"/>
                    </a:cubicBezTo>
                    <a:cubicBezTo>
                      <a:pt x="6010" y="7435"/>
                      <a:pt x="5439" y="7720"/>
                      <a:pt x="4887" y="7934"/>
                    </a:cubicBezTo>
                    <a:cubicBezTo>
                      <a:pt x="4746" y="7982"/>
                      <a:pt x="4055" y="8161"/>
                      <a:pt x="3508" y="8161"/>
                    </a:cubicBezTo>
                    <a:cubicBezTo>
                      <a:pt x="3013" y="8161"/>
                      <a:pt x="2636" y="8014"/>
                      <a:pt x="2890" y="7489"/>
                    </a:cubicBezTo>
                    <a:cubicBezTo>
                      <a:pt x="2907" y="7453"/>
                      <a:pt x="2907" y="7418"/>
                      <a:pt x="2907" y="7399"/>
                    </a:cubicBezTo>
                    <a:cubicBezTo>
                      <a:pt x="3299" y="7311"/>
                      <a:pt x="3692" y="7132"/>
                      <a:pt x="4067" y="6936"/>
                    </a:cubicBezTo>
                    <a:cubicBezTo>
                      <a:pt x="4081" y="6965"/>
                      <a:pt x="4120" y="6994"/>
                      <a:pt x="4153" y="6994"/>
                    </a:cubicBezTo>
                    <a:cubicBezTo>
                      <a:pt x="4161" y="6994"/>
                      <a:pt x="4167" y="6993"/>
                      <a:pt x="4174" y="6990"/>
                    </a:cubicBezTo>
                    <a:cubicBezTo>
                      <a:pt x="4602" y="6900"/>
                      <a:pt x="4994" y="6757"/>
                      <a:pt x="5404" y="6650"/>
                    </a:cubicBezTo>
                    <a:cubicBezTo>
                      <a:pt x="5601" y="6579"/>
                      <a:pt x="5815" y="6526"/>
                      <a:pt x="6010" y="6455"/>
                    </a:cubicBezTo>
                    <a:cubicBezTo>
                      <a:pt x="6082" y="6432"/>
                      <a:pt x="6152" y="6421"/>
                      <a:pt x="6218" y="6421"/>
                    </a:cubicBezTo>
                    <a:close/>
                    <a:moveTo>
                      <a:pt x="5210" y="1"/>
                    </a:moveTo>
                    <a:cubicBezTo>
                      <a:pt x="5183" y="1"/>
                      <a:pt x="5159" y="26"/>
                      <a:pt x="5173" y="51"/>
                    </a:cubicBezTo>
                    <a:cubicBezTo>
                      <a:pt x="5225" y="498"/>
                      <a:pt x="5404" y="890"/>
                      <a:pt x="5332" y="1354"/>
                    </a:cubicBezTo>
                    <a:cubicBezTo>
                      <a:pt x="5225" y="2032"/>
                      <a:pt x="4566" y="1996"/>
                      <a:pt x="4048" y="2049"/>
                    </a:cubicBezTo>
                    <a:cubicBezTo>
                      <a:pt x="3853" y="2084"/>
                      <a:pt x="3799" y="2281"/>
                      <a:pt x="3888" y="2388"/>
                    </a:cubicBezTo>
                    <a:cubicBezTo>
                      <a:pt x="3853" y="2531"/>
                      <a:pt x="3799" y="2655"/>
                      <a:pt x="3763" y="2798"/>
                    </a:cubicBezTo>
                    <a:cubicBezTo>
                      <a:pt x="3710" y="2959"/>
                      <a:pt x="3639" y="3102"/>
                      <a:pt x="3567" y="3226"/>
                    </a:cubicBezTo>
                    <a:cubicBezTo>
                      <a:pt x="3532" y="3280"/>
                      <a:pt x="3513" y="3333"/>
                      <a:pt x="3478" y="3387"/>
                    </a:cubicBezTo>
                    <a:cubicBezTo>
                      <a:pt x="3414" y="3522"/>
                      <a:pt x="3347" y="3589"/>
                      <a:pt x="3278" y="3589"/>
                    </a:cubicBezTo>
                    <a:cubicBezTo>
                      <a:pt x="3175" y="3589"/>
                      <a:pt x="3068" y="3437"/>
                      <a:pt x="2961" y="3137"/>
                    </a:cubicBezTo>
                    <a:cubicBezTo>
                      <a:pt x="3049" y="2567"/>
                      <a:pt x="3282" y="1977"/>
                      <a:pt x="3425" y="1425"/>
                    </a:cubicBezTo>
                    <a:cubicBezTo>
                      <a:pt x="3457" y="1283"/>
                      <a:pt x="3344" y="1188"/>
                      <a:pt x="3235" y="1188"/>
                    </a:cubicBezTo>
                    <a:cubicBezTo>
                      <a:pt x="3164" y="1188"/>
                      <a:pt x="3096" y="1227"/>
                      <a:pt x="3068" y="1318"/>
                    </a:cubicBezTo>
                    <a:cubicBezTo>
                      <a:pt x="2907" y="1889"/>
                      <a:pt x="2728" y="2460"/>
                      <a:pt x="2586" y="3030"/>
                    </a:cubicBezTo>
                    <a:cubicBezTo>
                      <a:pt x="2497" y="3351"/>
                      <a:pt x="2550" y="3868"/>
                      <a:pt x="2925" y="3993"/>
                    </a:cubicBezTo>
                    <a:cubicBezTo>
                      <a:pt x="2997" y="4017"/>
                      <a:pt x="3066" y="4027"/>
                      <a:pt x="3132" y="4027"/>
                    </a:cubicBezTo>
                    <a:cubicBezTo>
                      <a:pt x="3677" y="4027"/>
                      <a:pt x="4041" y="3295"/>
                      <a:pt x="4120" y="2691"/>
                    </a:cubicBezTo>
                    <a:lnTo>
                      <a:pt x="4138" y="2709"/>
                    </a:lnTo>
                    <a:cubicBezTo>
                      <a:pt x="4976" y="3066"/>
                      <a:pt x="3478" y="4029"/>
                      <a:pt x="3353" y="4100"/>
                    </a:cubicBezTo>
                    <a:cubicBezTo>
                      <a:pt x="3032" y="4296"/>
                      <a:pt x="2676" y="4457"/>
                      <a:pt x="2319" y="4581"/>
                    </a:cubicBezTo>
                    <a:cubicBezTo>
                      <a:pt x="1979" y="4688"/>
                      <a:pt x="1623" y="4743"/>
                      <a:pt x="1285" y="4760"/>
                    </a:cubicBezTo>
                    <a:cubicBezTo>
                      <a:pt x="303" y="4493"/>
                      <a:pt x="607" y="3922"/>
                      <a:pt x="1106" y="3565"/>
                    </a:cubicBezTo>
                    <a:cubicBezTo>
                      <a:pt x="1159" y="3494"/>
                      <a:pt x="1213" y="3440"/>
                      <a:pt x="1266" y="3369"/>
                    </a:cubicBezTo>
                    <a:cubicBezTo>
                      <a:pt x="1356" y="3234"/>
                      <a:pt x="1218" y="3086"/>
                      <a:pt x="1076" y="3086"/>
                    </a:cubicBezTo>
                    <a:cubicBezTo>
                      <a:pt x="1050" y="3086"/>
                      <a:pt x="1024" y="3091"/>
                      <a:pt x="999" y="3102"/>
                    </a:cubicBezTo>
                    <a:cubicBezTo>
                      <a:pt x="535" y="3369"/>
                      <a:pt x="0" y="4082"/>
                      <a:pt x="303" y="4653"/>
                    </a:cubicBezTo>
                    <a:cubicBezTo>
                      <a:pt x="428" y="4867"/>
                      <a:pt x="588" y="5009"/>
                      <a:pt x="767" y="5099"/>
                    </a:cubicBezTo>
                    <a:cubicBezTo>
                      <a:pt x="393" y="5509"/>
                      <a:pt x="642" y="6062"/>
                      <a:pt x="1088" y="6348"/>
                    </a:cubicBezTo>
                    <a:cubicBezTo>
                      <a:pt x="1195" y="6419"/>
                      <a:pt x="1337" y="6472"/>
                      <a:pt x="1463" y="6490"/>
                    </a:cubicBezTo>
                    <a:cubicBezTo>
                      <a:pt x="1373" y="6936"/>
                      <a:pt x="1730" y="7275"/>
                      <a:pt x="2176" y="7399"/>
                    </a:cubicBezTo>
                    <a:cubicBezTo>
                      <a:pt x="2283" y="7435"/>
                      <a:pt x="2390" y="7435"/>
                      <a:pt x="2497" y="7453"/>
                    </a:cubicBezTo>
                    <a:cubicBezTo>
                      <a:pt x="2283" y="7882"/>
                      <a:pt x="2514" y="8469"/>
                      <a:pt x="3049" y="8576"/>
                    </a:cubicBezTo>
                    <a:cubicBezTo>
                      <a:pt x="3236" y="8615"/>
                      <a:pt x="3425" y="8633"/>
                      <a:pt x="3613" y="8633"/>
                    </a:cubicBezTo>
                    <a:cubicBezTo>
                      <a:pt x="4557" y="8633"/>
                      <a:pt x="5496" y="8181"/>
                      <a:pt x="6224" y="7632"/>
                    </a:cubicBezTo>
                    <a:cubicBezTo>
                      <a:pt x="6652" y="7328"/>
                      <a:pt x="7634" y="6526"/>
                      <a:pt x="6973" y="5991"/>
                    </a:cubicBezTo>
                    <a:cubicBezTo>
                      <a:pt x="6882" y="5923"/>
                      <a:pt x="6772" y="5899"/>
                      <a:pt x="6658" y="5899"/>
                    </a:cubicBezTo>
                    <a:cubicBezTo>
                      <a:pt x="6503" y="5899"/>
                      <a:pt x="6340" y="5942"/>
                      <a:pt x="6207" y="5972"/>
                    </a:cubicBezTo>
                    <a:cubicBezTo>
                      <a:pt x="5796" y="6098"/>
                      <a:pt x="5404" y="6222"/>
                      <a:pt x="4994" y="6383"/>
                    </a:cubicBezTo>
                    <a:cubicBezTo>
                      <a:pt x="5494" y="6062"/>
                      <a:pt x="6100" y="5580"/>
                      <a:pt x="5939" y="4992"/>
                    </a:cubicBezTo>
                    <a:cubicBezTo>
                      <a:pt x="5873" y="4738"/>
                      <a:pt x="5699" y="4648"/>
                      <a:pt x="5493" y="4648"/>
                    </a:cubicBezTo>
                    <a:cubicBezTo>
                      <a:pt x="5309" y="4648"/>
                      <a:pt x="5100" y="4721"/>
                      <a:pt x="4923" y="4814"/>
                    </a:cubicBezTo>
                    <a:cubicBezTo>
                      <a:pt x="5118" y="4581"/>
                      <a:pt x="5261" y="4315"/>
                      <a:pt x="5280" y="4029"/>
                    </a:cubicBezTo>
                    <a:cubicBezTo>
                      <a:pt x="5290" y="3716"/>
                      <a:pt x="5086" y="3616"/>
                      <a:pt x="4833" y="3616"/>
                    </a:cubicBezTo>
                    <a:cubicBezTo>
                      <a:pt x="4654" y="3616"/>
                      <a:pt x="4451" y="3666"/>
                      <a:pt x="4281" y="3725"/>
                    </a:cubicBezTo>
                    <a:cubicBezTo>
                      <a:pt x="4317" y="3672"/>
                      <a:pt x="4369" y="3618"/>
                      <a:pt x="4405" y="3583"/>
                    </a:cubicBezTo>
                    <a:cubicBezTo>
                      <a:pt x="4726" y="3209"/>
                      <a:pt x="4690" y="2691"/>
                      <a:pt x="4227" y="2531"/>
                    </a:cubicBezTo>
                    <a:cubicBezTo>
                      <a:pt x="4216" y="2526"/>
                      <a:pt x="4206" y="2523"/>
                      <a:pt x="4195" y="2523"/>
                    </a:cubicBezTo>
                    <a:cubicBezTo>
                      <a:pt x="4171" y="2523"/>
                      <a:pt x="4150" y="2536"/>
                      <a:pt x="4138" y="2548"/>
                    </a:cubicBezTo>
                    <a:lnTo>
                      <a:pt x="4138" y="2460"/>
                    </a:lnTo>
                    <a:cubicBezTo>
                      <a:pt x="4709" y="2460"/>
                      <a:pt x="5280" y="2246"/>
                      <a:pt x="5529" y="1711"/>
                    </a:cubicBezTo>
                    <a:cubicBezTo>
                      <a:pt x="5779" y="1157"/>
                      <a:pt x="5582" y="479"/>
                      <a:pt x="5244" y="16"/>
                    </a:cubicBezTo>
                    <a:cubicBezTo>
                      <a:pt x="5233" y="5"/>
                      <a:pt x="5221" y="1"/>
                      <a:pt x="5210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75" name="Google Shape;1136;p30">
                <a:extLst>
                  <a:ext uri="{FF2B5EF4-FFF2-40B4-BE49-F238E27FC236}">
                    <a16:creationId xmlns:a16="http://schemas.microsoft.com/office/drawing/2014/main" xmlns="" id="{F9F95139-AF1A-5BA9-F8D0-D4F236059B32}"/>
                  </a:ext>
                </a:extLst>
              </p:cNvPr>
              <p:cNvSpPr/>
              <p:nvPr/>
            </p:nvSpPr>
            <p:spPr>
              <a:xfrm>
                <a:off x="3388405" y="2737571"/>
                <a:ext cx="25775" cy="15471"/>
              </a:xfrm>
              <a:custGeom>
                <a:avLst/>
                <a:gdLst/>
                <a:ahLst/>
                <a:cxnLst/>
                <a:rect l="l" t="t" r="r" b="b"/>
                <a:pathLst>
                  <a:path w="898" h="539" extrusionOk="0">
                    <a:moveTo>
                      <a:pt x="714" y="0"/>
                    </a:moveTo>
                    <a:cubicBezTo>
                      <a:pt x="706" y="0"/>
                      <a:pt x="698" y="1"/>
                      <a:pt x="690" y="2"/>
                    </a:cubicBezTo>
                    <a:cubicBezTo>
                      <a:pt x="459" y="19"/>
                      <a:pt x="226" y="233"/>
                      <a:pt x="66" y="394"/>
                    </a:cubicBezTo>
                    <a:cubicBezTo>
                      <a:pt x="0" y="443"/>
                      <a:pt x="57" y="539"/>
                      <a:pt x="136" y="539"/>
                    </a:cubicBezTo>
                    <a:cubicBezTo>
                      <a:pt x="142" y="539"/>
                      <a:pt x="148" y="538"/>
                      <a:pt x="155" y="537"/>
                    </a:cubicBezTo>
                    <a:cubicBezTo>
                      <a:pt x="369" y="483"/>
                      <a:pt x="673" y="394"/>
                      <a:pt x="815" y="216"/>
                    </a:cubicBezTo>
                    <a:cubicBezTo>
                      <a:pt x="898" y="116"/>
                      <a:pt x="826" y="0"/>
                      <a:pt x="714" y="0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76" name="Google Shape;1137;p30">
                <a:extLst>
                  <a:ext uri="{FF2B5EF4-FFF2-40B4-BE49-F238E27FC236}">
                    <a16:creationId xmlns:a16="http://schemas.microsoft.com/office/drawing/2014/main" xmlns="" id="{EE20CF59-9285-2C1F-0C68-F35302AD77FD}"/>
                  </a:ext>
                </a:extLst>
              </p:cNvPr>
              <p:cNvSpPr/>
              <p:nvPr/>
            </p:nvSpPr>
            <p:spPr>
              <a:xfrm>
                <a:off x="4096436" y="1531683"/>
                <a:ext cx="66303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880" extrusionOk="0">
                    <a:moveTo>
                      <a:pt x="1750" y="0"/>
                    </a:moveTo>
                    <a:cubicBezTo>
                      <a:pt x="1284" y="0"/>
                      <a:pt x="814" y="131"/>
                      <a:pt x="366" y="229"/>
                    </a:cubicBezTo>
                    <a:cubicBezTo>
                      <a:pt x="0" y="329"/>
                      <a:pt x="38" y="880"/>
                      <a:pt x="364" y="880"/>
                    </a:cubicBezTo>
                    <a:cubicBezTo>
                      <a:pt x="387" y="880"/>
                      <a:pt x="412" y="877"/>
                      <a:pt x="438" y="871"/>
                    </a:cubicBezTo>
                    <a:cubicBezTo>
                      <a:pt x="1044" y="747"/>
                      <a:pt x="1686" y="640"/>
                      <a:pt x="2203" y="283"/>
                    </a:cubicBezTo>
                    <a:cubicBezTo>
                      <a:pt x="2310" y="212"/>
                      <a:pt x="2238" y="50"/>
                      <a:pt x="2131" y="33"/>
                    </a:cubicBezTo>
                    <a:cubicBezTo>
                      <a:pt x="2005" y="10"/>
                      <a:pt x="1878" y="0"/>
                      <a:pt x="1750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80" name="Google Shape;1138;p30">
                <a:extLst>
                  <a:ext uri="{FF2B5EF4-FFF2-40B4-BE49-F238E27FC236}">
                    <a16:creationId xmlns:a16="http://schemas.microsoft.com/office/drawing/2014/main" xmlns="" id="{83846252-FEF3-AC4E-D352-19A89B86AA86}"/>
                  </a:ext>
                </a:extLst>
              </p:cNvPr>
              <p:cNvSpPr/>
              <p:nvPr/>
            </p:nvSpPr>
            <p:spPr>
              <a:xfrm>
                <a:off x="4109553" y="1559064"/>
                <a:ext cx="33725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892" extrusionOk="0">
                    <a:moveTo>
                      <a:pt x="644" y="0"/>
                    </a:moveTo>
                    <a:cubicBezTo>
                      <a:pt x="592" y="0"/>
                      <a:pt x="542" y="9"/>
                      <a:pt x="497" y="24"/>
                    </a:cubicBezTo>
                    <a:cubicBezTo>
                      <a:pt x="0" y="169"/>
                      <a:pt x="167" y="891"/>
                      <a:pt x="583" y="891"/>
                    </a:cubicBezTo>
                    <a:cubicBezTo>
                      <a:pt x="629" y="891"/>
                      <a:pt x="678" y="882"/>
                      <a:pt x="730" y="863"/>
                    </a:cubicBezTo>
                    <a:lnTo>
                      <a:pt x="747" y="863"/>
                    </a:lnTo>
                    <a:cubicBezTo>
                      <a:pt x="1104" y="720"/>
                      <a:pt x="1175" y="292"/>
                      <a:pt x="854" y="59"/>
                    </a:cubicBezTo>
                    <a:cubicBezTo>
                      <a:pt x="791" y="18"/>
                      <a:pt x="716" y="0"/>
                      <a:pt x="644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86" name="Google Shape;1139;p30">
                <a:extLst>
                  <a:ext uri="{FF2B5EF4-FFF2-40B4-BE49-F238E27FC236}">
                    <a16:creationId xmlns:a16="http://schemas.microsoft.com/office/drawing/2014/main" xmlns="" id="{D4632EFB-79E0-1332-8DBC-8FF59577DD9A}"/>
                  </a:ext>
                </a:extLst>
              </p:cNvPr>
              <p:cNvSpPr/>
              <p:nvPr/>
            </p:nvSpPr>
            <p:spPr>
              <a:xfrm>
                <a:off x="3985592" y="1531683"/>
                <a:ext cx="66331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880" extrusionOk="0">
                    <a:moveTo>
                      <a:pt x="551" y="0"/>
                    </a:moveTo>
                    <a:cubicBezTo>
                      <a:pt x="422" y="0"/>
                      <a:pt x="292" y="10"/>
                      <a:pt x="162" y="33"/>
                    </a:cubicBezTo>
                    <a:cubicBezTo>
                      <a:pt x="55" y="50"/>
                      <a:pt x="1" y="212"/>
                      <a:pt x="91" y="283"/>
                    </a:cubicBezTo>
                    <a:cubicBezTo>
                      <a:pt x="607" y="640"/>
                      <a:pt x="1249" y="747"/>
                      <a:pt x="1856" y="871"/>
                    </a:cubicBezTo>
                    <a:cubicBezTo>
                      <a:pt x="1883" y="877"/>
                      <a:pt x="1909" y="880"/>
                      <a:pt x="1933" y="880"/>
                    </a:cubicBezTo>
                    <a:cubicBezTo>
                      <a:pt x="2274" y="880"/>
                      <a:pt x="2310" y="329"/>
                      <a:pt x="1927" y="229"/>
                    </a:cubicBezTo>
                    <a:cubicBezTo>
                      <a:pt x="1479" y="131"/>
                      <a:pt x="1020" y="0"/>
                      <a:pt x="551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88" name="Google Shape;1140;p30">
                <a:extLst>
                  <a:ext uri="{FF2B5EF4-FFF2-40B4-BE49-F238E27FC236}">
                    <a16:creationId xmlns:a16="http://schemas.microsoft.com/office/drawing/2014/main" xmlns="" id="{4A17FD9A-6A10-E8B5-CDDF-502261DD384E}"/>
                  </a:ext>
                </a:extLst>
              </p:cNvPr>
              <p:cNvSpPr/>
              <p:nvPr/>
            </p:nvSpPr>
            <p:spPr>
              <a:xfrm>
                <a:off x="4004564" y="1559064"/>
                <a:ext cx="33783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92" extrusionOk="0">
                    <a:moveTo>
                      <a:pt x="535" y="0"/>
                    </a:moveTo>
                    <a:cubicBezTo>
                      <a:pt x="459" y="0"/>
                      <a:pt x="384" y="18"/>
                      <a:pt x="321" y="59"/>
                    </a:cubicBezTo>
                    <a:cubicBezTo>
                      <a:pt x="0" y="292"/>
                      <a:pt x="72" y="720"/>
                      <a:pt x="428" y="863"/>
                    </a:cubicBezTo>
                    <a:lnTo>
                      <a:pt x="464" y="863"/>
                    </a:lnTo>
                    <a:cubicBezTo>
                      <a:pt x="514" y="882"/>
                      <a:pt x="561" y="891"/>
                      <a:pt x="606" y="891"/>
                    </a:cubicBezTo>
                    <a:cubicBezTo>
                      <a:pt x="1009" y="891"/>
                      <a:pt x="1177" y="169"/>
                      <a:pt x="695" y="24"/>
                    </a:cubicBezTo>
                    <a:cubicBezTo>
                      <a:pt x="644" y="9"/>
                      <a:pt x="589" y="0"/>
                      <a:pt x="535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98" name="Google Shape;1141;p30">
                <a:extLst>
                  <a:ext uri="{FF2B5EF4-FFF2-40B4-BE49-F238E27FC236}">
                    <a16:creationId xmlns:a16="http://schemas.microsoft.com/office/drawing/2014/main" xmlns="" id="{25A24C50-9A53-F446-DEFE-223FB663B473}"/>
                  </a:ext>
                </a:extLst>
              </p:cNvPr>
              <p:cNvSpPr/>
              <p:nvPr/>
            </p:nvSpPr>
            <p:spPr>
              <a:xfrm>
                <a:off x="4055738" y="1572008"/>
                <a:ext cx="32262" cy="6340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2209" extrusionOk="0">
                    <a:moveTo>
                      <a:pt x="803" y="1"/>
                    </a:moveTo>
                    <a:cubicBezTo>
                      <a:pt x="803" y="1"/>
                      <a:pt x="1" y="2141"/>
                      <a:pt x="375" y="2195"/>
                    </a:cubicBezTo>
                    <a:cubicBezTo>
                      <a:pt x="441" y="2205"/>
                      <a:pt x="506" y="2208"/>
                      <a:pt x="570" y="2208"/>
                    </a:cubicBezTo>
                    <a:cubicBezTo>
                      <a:pt x="870" y="2208"/>
                      <a:pt x="1124" y="2124"/>
                      <a:pt x="1124" y="2124"/>
                    </a:cubicBezTo>
                    <a:lnTo>
                      <a:pt x="803" y="1"/>
                    </a:ln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02" name="Google Shape;1142;p30">
                <a:extLst>
                  <a:ext uri="{FF2B5EF4-FFF2-40B4-BE49-F238E27FC236}">
                    <a16:creationId xmlns:a16="http://schemas.microsoft.com/office/drawing/2014/main" xmlns="" id="{4D6BB149-8D92-914E-8BEF-991BEC26605F}"/>
                  </a:ext>
                </a:extLst>
              </p:cNvPr>
              <p:cNvSpPr/>
              <p:nvPr/>
            </p:nvSpPr>
            <p:spPr>
              <a:xfrm>
                <a:off x="4080823" y="1636500"/>
                <a:ext cx="55310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791" extrusionOk="0">
                    <a:moveTo>
                      <a:pt x="1850" y="0"/>
                    </a:moveTo>
                    <a:cubicBezTo>
                      <a:pt x="1388" y="0"/>
                      <a:pt x="932" y="192"/>
                      <a:pt x="589" y="500"/>
                    </a:cubicBezTo>
                    <a:cubicBezTo>
                      <a:pt x="233" y="840"/>
                      <a:pt x="19" y="1304"/>
                      <a:pt x="0" y="1785"/>
                    </a:cubicBezTo>
                    <a:cubicBezTo>
                      <a:pt x="54" y="1788"/>
                      <a:pt x="109" y="1790"/>
                      <a:pt x="164" y="1790"/>
                    </a:cubicBezTo>
                    <a:cubicBezTo>
                      <a:pt x="610" y="1790"/>
                      <a:pt x="1056" y="1657"/>
                      <a:pt x="1374" y="1339"/>
                    </a:cubicBezTo>
                    <a:cubicBezTo>
                      <a:pt x="1731" y="1000"/>
                      <a:pt x="1926" y="500"/>
                      <a:pt x="1909" y="1"/>
                    </a:cubicBezTo>
                    <a:cubicBezTo>
                      <a:pt x="1890" y="0"/>
                      <a:pt x="1870" y="0"/>
                      <a:pt x="1850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xmlns="" id="{6DC849E3-B66C-87EC-C090-B1E9AD2C939A}"/>
              </a:ext>
            </a:extLst>
          </p:cNvPr>
          <p:cNvCxnSpPr>
            <a:cxnSpLocks/>
          </p:cNvCxnSpPr>
          <p:nvPr/>
        </p:nvCxnSpPr>
        <p:spPr>
          <a:xfrm>
            <a:off x="3999655" y="5003584"/>
            <a:ext cx="13341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xmlns="" id="{70847119-6D88-0409-EEF4-8B76A928FC36}"/>
              </a:ext>
            </a:extLst>
          </p:cNvPr>
          <p:cNvCxnSpPr>
            <a:cxnSpLocks/>
          </p:cNvCxnSpPr>
          <p:nvPr/>
        </p:nvCxnSpPr>
        <p:spPr>
          <a:xfrm>
            <a:off x="6842270" y="2181763"/>
            <a:ext cx="37256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xmlns="" id="{C3B99F90-41CA-6FFC-EB4B-B35AC0B42B8D}"/>
              </a:ext>
            </a:extLst>
          </p:cNvPr>
          <p:cNvCxnSpPr>
            <a:cxnSpLocks/>
          </p:cNvCxnSpPr>
          <p:nvPr/>
        </p:nvCxnSpPr>
        <p:spPr>
          <a:xfrm flipV="1">
            <a:off x="6849982" y="4991799"/>
            <a:ext cx="364855" cy="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CD164CBF-2643-7BAA-3F36-F0B9F7307088}"/>
              </a:ext>
            </a:extLst>
          </p:cNvPr>
          <p:cNvCxnSpPr>
            <a:cxnSpLocks/>
          </p:cNvCxnSpPr>
          <p:nvPr/>
        </p:nvCxnSpPr>
        <p:spPr>
          <a:xfrm>
            <a:off x="7243990" y="2183531"/>
            <a:ext cx="0" cy="280061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FB4EFFE2-1484-1416-308B-454B3ED2AB36}"/>
              </a:ext>
            </a:extLst>
          </p:cNvPr>
          <p:cNvCxnSpPr>
            <a:cxnSpLocks/>
          </p:cNvCxnSpPr>
          <p:nvPr/>
        </p:nvCxnSpPr>
        <p:spPr>
          <a:xfrm flipH="1">
            <a:off x="7243990" y="3517467"/>
            <a:ext cx="64894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자유형: 도형 363">
            <a:extLst>
              <a:ext uri="{FF2B5EF4-FFF2-40B4-BE49-F238E27FC236}">
                <a16:creationId xmlns:a16="http://schemas.microsoft.com/office/drawing/2014/main" xmlns="" id="{36EA25F7-31E1-CDCA-1D17-1467D7DA5569}"/>
              </a:ext>
            </a:extLst>
          </p:cNvPr>
          <p:cNvSpPr/>
          <p:nvPr/>
        </p:nvSpPr>
        <p:spPr>
          <a:xfrm>
            <a:off x="5144636" y="2576383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165" name="자유형: 도형 363">
            <a:extLst>
              <a:ext uri="{FF2B5EF4-FFF2-40B4-BE49-F238E27FC236}">
                <a16:creationId xmlns:a16="http://schemas.microsoft.com/office/drawing/2014/main" xmlns="" id="{E4EE5EF4-4FED-6656-EA55-6A573D65F0ED}"/>
              </a:ext>
            </a:extLst>
          </p:cNvPr>
          <p:cNvSpPr/>
          <p:nvPr/>
        </p:nvSpPr>
        <p:spPr>
          <a:xfrm>
            <a:off x="5149030" y="4139353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ABE55FDE-D89D-DA05-66AB-2C50528141BF}"/>
              </a:ext>
            </a:extLst>
          </p:cNvPr>
          <p:cNvCxnSpPr>
            <a:cxnSpLocks/>
          </p:cNvCxnSpPr>
          <p:nvPr/>
        </p:nvCxnSpPr>
        <p:spPr>
          <a:xfrm>
            <a:off x="6511912" y="2759169"/>
            <a:ext cx="31976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xmlns="" id="{8FDF5C0B-28DA-51C4-3465-E8F76C9ACAF2}"/>
              </a:ext>
            </a:extLst>
          </p:cNvPr>
          <p:cNvCxnSpPr>
            <a:cxnSpLocks/>
          </p:cNvCxnSpPr>
          <p:nvPr/>
        </p:nvCxnSpPr>
        <p:spPr>
          <a:xfrm>
            <a:off x="6496961" y="4368889"/>
            <a:ext cx="31976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xmlns="" id="{437E9F1B-6666-BF19-979D-FF98BB48DD81}"/>
              </a:ext>
            </a:extLst>
          </p:cNvPr>
          <p:cNvCxnSpPr>
            <a:cxnSpLocks/>
          </p:cNvCxnSpPr>
          <p:nvPr/>
        </p:nvCxnSpPr>
        <p:spPr>
          <a:xfrm flipH="1">
            <a:off x="6879571" y="2775120"/>
            <a:ext cx="3847" cy="158570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xmlns="" id="{2E16057F-294E-ADB5-62CE-1D03B8F62E85}"/>
              </a:ext>
            </a:extLst>
          </p:cNvPr>
          <p:cNvCxnSpPr>
            <a:cxnSpLocks/>
          </p:cNvCxnSpPr>
          <p:nvPr/>
        </p:nvCxnSpPr>
        <p:spPr>
          <a:xfrm>
            <a:off x="6987256" y="4234731"/>
            <a:ext cx="905676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자유형: 도형 363">
            <a:extLst>
              <a:ext uri="{FF2B5EF4-FFF2-40B4-BE49-F238E27FC236}">
                <a16:creationId xmlns:a16="http://schemas.microsoft.com/office/drawing/2014/main" xmlns="" id="{8362D6BC-B8B0-3D81-B321-58344CA7CD3A}"/>
              </a:ext>
            </a:extLst>
          </p:cNvPr>
          <p:cNvSpPr/>
          <p:nvPr/>
        </p:nvSpPr>
        <p:spPr>
          <a:xfrm>
            <a:off x="7982800" y="3968996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56871A83-1DD5-F09C-223B-10615012F4FB}"/>
              </a:ext>
            </a:extLst>
          </p:cNvPr>
          <p:cNvSpPr txBox="1"/>
          <p:nvPr/>
        </p:nvSpPr>
        <p:spPr>
          <a:xfrm>
            <a:off x="7887066" y="2829030"/>
            <a:ext cx="1620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JUARA I &amp; II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9B2C4146-A368-A439-816D-B282C50E6F05}"/>
              </a:ext>
            </a:extLst>
          </p:cNvPr>
          <p:cNvSpPr txBox="1"/>
          <p:nvPr/>
        </p:nvSpPr>
        <p:spPr>
          <a:xfrm>
            <a:off x="7914499" y="4427585"/>
            <a:ext cx="1461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JUARA III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F50024CB-D028-00D2-AAE9-637ECC46C61F}"/>
              </a:ext>
            </a:extLst>
          </p:cNvPr>
          <p:cNvCxnSpPr>
            <a:cxnSpLocks/>
          </p:cNvCxnSpPr>
          <p:nvPr/>
        </p:nvCxnSpPr>
        <p:spPr>
          <a:xfrm>
            <a:off x="4866548" y="1111166"/>
            <a:ext cx="0" cy="5481369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18AD2A92-0488-7008-1602-F6C8C9E41921}"/>
              </a:ext>
            </a:extLst>
          </p:cNvPr>
          <p:cNvSpPr txBox="1"/>
          <p:nvPr/>
        </p:nvSpPr>
        <p:spPr>
          <a:xfrm>
            <a:off x="821359" y="6339102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PENYISIHAN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9EF2732-8154-E48C-8787-91A50FBDBB59}"/>
              </a:ext>
            </a:extLst>
          </p:cNvPr>
          <p:cNvSpPr txBox="1"/>
          <p:nvPr/>
        </p:nvSpPr>
        <p:spPr>
          <a:xfrm>
            <a:off x="2794598" y="6315536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chemeClr val="accent4">
                    <a:lumMod val="50000"/>
                  </a:schemeClr>
                </a:solidFill>
              </a:rPr>
              <a:t>SEMI FINAL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AE25D94A-D688-C55A-6DA4-7B80339B10F1}"/>
              </a:ext>
            </a:extLst>
          </p:cNvPr>
          <p:cNvSpPr txBox="1"/>
          <p:nvPr/>
        </p:nvSpPr>
        <p:spPr>
          <a:xfrm>
            <a:off x="5031940" y="6278926"/>
            <a:ext cx="313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200" b="1" dirty="0">
                <a:solidFill>
                  <a:srgbClr val="00B050"/>
                </a:solidFill>
              </a:rPr>
              <a:t>FINAL &amp; PEREBUTAN JUARA KE III</a:t>
            </a:r>
            <a:endParaRPr lang="en-US" altLang="ko-KR" sz="1400" b="1" dirty="0">
              <a:solidFill>
                <a:srgbClr val="00B05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D39F5E81-12CD-3095-FC90-916F618218F7}"/>
              </a:ext>
            </a:extLst>
          </p:cNvPr>
          <p:cNvSpPr txBox="1"/>
          <p:nvPr/>
        </p:nvSpPr>
        <p:spPr>
          <a:xfrm>
            <a:off x="2515492" y="5445517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4">
                    <a:lumMod val="50000"/>
                  </a:schemeClr>
                </a:solidFill>
              </a:rPr>
              <a:t>18 </a:t>
            </a:r>
            <a:r>
              <a:rPr lang="en-US" altLang="ko-KR" sz="1000" dirty="0" err="1">
                <a:solidFill>
                  <a:schemeClr val="accent4">
                    <a:lumMod val="50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4">
                    <a:lumMod val="50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4">
                    <a:lumMod val="50000"/>
                  </a:schemeClr>
                </a:solidFill>
              </a:rPr>
              <a:t>13:00 - 13:40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9C60AC64-37BA-37BA-51D8-DF54D9380AAC}"/>
              </a:ext>
            </a:extLst>
          </p:cNvPr>
          <p:cNvSpPr txBox="1"/>
          <p:nvPr/>
        </p:nvSpPr>
        <p:spPr>
          <a:xfrm>
            <a:off x="529246" y="4109175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18 </a:t>
            </a:r>
            <a:r>
              <a:rPr lang="en-US" altLang="ko-KR" sz="1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09:30 - 10:30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07DE6040-FF1C-6816-5C17-4044D7065687}"/>
              </a:ext>
            </a:extLst>
          </p:cNvPr>
          <p:cNvSpPr txBox="1"/>
          <p:nvPr/>
        </p:nvSpPr>
        <p:spPr>
          <a:xfrm>
            <a:off x="5185365" y="1627846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19 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13:00 - 13:50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C99754C2-B913-2DB8-EF83-46A9C7C18C14}"/>
              </a:ext>
            </a:extLst>
          </p:cNvPr>
          <p:cNvSpPr txBox="1"/>
          <p:nvPr/>
        </p:nvSpPr>
        <p:spPr>
          <a:xfrm>
            <a:off x="5538983" y="5420913"/>
            <a:ext cx="4527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rgbClr val="00B050"/>
                </a:solidFill>
              </a:rPr>
              <a:t>Perebutan</a:t>
            </a:r>
            <a:r>
              <a:rPr lang="en-US" altLang="ko-KR" sz="1100" b="1" dirty="0">
                <a:solidFill>
                  <a:srgbClr val="00B050"/>
                </a:solidFill>
              </a:rPr>
              <a:t> </a:t>
            </a:r>
            <a:r>
              <a:rPr lang="en-US" altLang="ko-KR" sz="1100" b="1" dirty="0" err="1">
                <a:solidFill>
                  <a:srgbClr val="00B050"/>
                </a:solidFill>
              </a:rPr>
              <a:t>Juara</a:t>
            </a:r>
            <a:r>
              <a:rPr lang="en-US" altLang="ko-KR" sz="1100" b="1" dirty="0">
                <a:solidFill>
                  <a:srgbClr val="00B050"/>
                </a:solidFill>
              </a:rPr>
              <a:t> III     : 19 Agustus 2025 | 09:30 - 10:30</a:t>
            </a:r>
          </a:p>
          <a:p>
            <a:pPr marL="3619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rgbClr val="00B050"/>
                </a:solidFill>
              </a:rPr>
              <a:t>Perebutan</a:t>
            </a:r>
            <a:r>
              <a:rPr lang="en-US" altLang="ko-KR" sz="1100" b="1" dirty="0">
                <a:solidFill>
                  <a:srgbClr val="00B050"/>
                </a:solidFill>
              </a:rPr>
              <a:t> </a:t>
            </a:r>
            <a:r>
              <a:rPr lang="en-US" altLang="ko-KR" sz="1100" b="1" dirty="0" err="1">
                <a:solidFill>
                  <a:srgbClr val="00B050"/>
                </a:solidFill>
              </a:rPr>
              <a:t>Juara</a:t>
            </a:r>
            <a:r>
              <a:rPr lang="en-US" altLang="ko-KR" sz="1100" b="1" dirty="0">
                <a:solidFill>
                  <a:srgbClr val="00B050"/>
                </a:solidFill>
              </a:rPr>
              <a:t> I &amp; II : 19 Agustus 2025 | 13:00 - 13:50</a:t>
            </a:r>
          </a:p>
        </p:txBody>
      </p:sp>
      <p:pic>
        <p:nvPicPr>
          <p:cNvPr id="15" name="Picture 14" descr="logo jasa tirta 2">
            <a:extLst>
              <a:ext uri="{FF2B5EF4-FFF2-40B4-BE49-F238E27FC236}">
                <a16:creationId xmlns:a16="http://schemas.microsoft.com/office/drawing/2014/main" xmlns="" id="{E43C6C38-5F7B-73F9-3CAF-72220BF17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8" y="84634"/>
            <a:ext cx="1363953" cy="516119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6213B07-4EB1-DAD5-E6B2-801888496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sp>
        <p:nvSpPr>
          <p:cNvPr id="19" name="Google Shape;412;p38">
            <a:extLst>
              <a:ext uri="{FF2B5EF4-FFF2-40B4-BE49-F238E27FC236}">
                <a16:creationId xmlns:a16="http://schemas.microsoft.com/office/drawing/2014/main" xmlns="" id="{3046DDD8-5867-EC40-8838-0D6070B6396E}"/>
              </a:ext>
            </a:extLst>
          </p:cNvPr>
          <p:cNvSpPr txBox="1">
            <a:spLocks/>
          </p:cNvSpPr>
          <p:nvPr/>
        </p:nvSpPr>
        <p:spPr>
          <a:xfrm>
            <a:off x="2208297" y="43275"/>
            <a:ext cx="8199318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MATCH GAME PUTRA</a:t>
            </a:r>
          </a:p>
        </p:txBody>
      </p:sp>
      <p:sp>
        <p:nvSpPr>
          <p:cNvPr id="11" name="자유형: 도형 365">
            <a:extLst>
              <a:ext uri="{FF2B5EF4-FFF2-40B4-BE49-F238E27FC236}">
                <a16:creationId xmlns:a16="http://schemas.microsoft.com/office/drawing/2014/main" xmlns="" id="{1C07F398-AAA7-F1C1-38EF-C869AC178FF5}"/>
              </a:ext>
            </a:extLst>
          </p:cNvPr>
          <p:cNvSpPr/>
          <p:nvPr/>
        </p:nvSpPr>
        <p:spPr>
          <a:xfrm>
            <a:off x="974710" y="3639491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1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1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574 h 1224000"/>
              <a:gd name="connsiteX8" fmla="*/ 63776 w 2232000"/>
              <a:gd name="connsiteY8" fmla="*/ 402003 h 1224000"/>
              <a:gd name="connsiteX9" fmla="*/ 384642 w 2232000"/>
              <a:gd name="connsiteY9" fmla="*/ 140490 h 1224000"/>
              <a:gd name="connsiteX10" fmla="*/ 388496 w 2232000"/>
              <a:gd name="connsiteY10" fmla="*/ 102263 h 1224000"/>
              <a:gd name="connsiteX11" fmla="*/ 393804 w 2232000"/>
              <a:gd name="connsiteY11" fmla="*/ 56382 h 1224000"/>
              <a:gd name="connsiteX12" fmla="*/ 387281 w 2232000"/>
              <a:gd name="connsiteY12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1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1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574"/>
                </a:lnTo>
                <a:lnTo>
                  <a:pt x="63776" y="402003"/>
                </a:lnTo>
                <a:cubicBezTo>
                  <a:pt x="222050" y="402003"/>
                  <a:pt x="354102" y="289735"/>
                  <a:pt x="384642" y="140490"/>
                </a:cubicBezTo>
                <a:lnTo>
                  <a:pt x="388496" y="102263"/>
                </a:lnTo>
                <a:lnTo>
                  <a:pt x="393804" y="56382"/>
                </a:ln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WIL IV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자유형: 도형 363">
            <a:extLst>
              <a:ext uri="{FF2B5EF4-FFF2-40B4-BE49-F238E27FC236}">
                <a16:creationId xmlns:a16="http://schemas.microsoft.com/office/drawing/2014/main" xmlns="" id="{E2F34938-B6E2-E497-8966-7C7FDC82AA64}"/>
              </a:ext>
            </a:extLst>
          </p:cNvPr>
          <p:cNvSpPr/>
          <p:nvPr/>
        </p:nvSpPr>
        <p:spPr>
          <a:xfrm>
            <a:off x="974710" y="2943847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WIL I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자유형: 도형 362">
            <a:extLst>
              <a:ext uri="{FF2B5EF4-FFF2-40B4-BE49-F238E27FC236}">
                <a16:creationId xmlns:a16="http://schemas.microsoft.com/office/drawing/2014/main" xmlns="" id="{97E137BC-7E71-8A09-C61C-18A392699D86}"/>
              </a:ext>
            </a:extLst>
          </p:cNvPr>
          <p:cNvSpPr/>
          <p:nvPr/>
        </p:nvSpPr>
        <p:spPr>
          <a:xfrm>
            <a:off x="999437" y="4404129"/>
            <a:ext cx="1274096" cy="422674"/>
          </a:xfrm>
          <a:custGeom>
            <a:avLst/>
            <a:gdLst>
              <a:gd name="connsiteX0" fmla="*/ 387280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6177 h 1224000"/>
              <a:gd name="connsiteX8" fmla="*/ 57794 w 2232000"/>
              <a:gd name="connsiteY8" fmla="*/ 402003 h 1224000"/>
              <a:gd name="connsiteX9" fmla="*/ 378660 w 2232000"/>
              <a:gd name="connsiteY9" fmla="*/ 140490 h 1224000"/>
              <a:gd name="connsiteX10" fmla="*/ 378932 w 2232000"/>
              <a:gd name="connsiteY10" fmla="*/ 137790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0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0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6177"/>
                </a:lnTo>
                <a:lnTo>
                  <a:pt x="57794" y="402003"/>
                </a:lnTo>
                <a:cubicBezTo>
                  <a:pt x="216068" y="402003"/>
                  <a:pt x="348120" y="289735"/>
                  <a:pt x="378660" y="140490"/>
                </a:cubicBezTo>
                <a:lnTo>
                  <a:pt x="378932" y="137790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0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PUSAT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자유형: 도형 363">
            <a:extLst>
              <a:ext uri="{FF2B5EF4-FFF2-40B4-BE49-F238E27FC236}">
                <a16:creationId xmlns:a16="http://schemas.microsoft.com/office/drawing/2014/main" xmlns="" id="{1B9CA364-4170-29C7-F35B-B427604332F9}"/>
              </a:ext>
            </a:extLst>
          </p:cNvPr>
          <p:cNvSpPr/>
          <p:nvPr/>
        </p:nvSpPr>
        <p:spPr>
          <a:xfrm>
            <a:off x="963076" y="5117153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92D05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PLTA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xmlns="" id="{EC83295D-694E-7354-DAB5-96AC798079DB}"/>
              </a:ext>
            </a:extLst>
          </p:cNvPr>
          <p:cNvCxnSpPr>
            <a:cxnSpLocks/>
          </p:cNvCxnSpPr>
          <p:nvPr/>
        </p:nvCxnSpPr>
        <p:spPr>
          <a:xfrm>
            <a:off x="2301345" y="3849699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xmlns="" id="{6CAACE1F-4ECB-F9AE-027B-1137CDFDFF7F}"/>
              </a:ext>
            </a:extLst>
          </p:cNvPr>
          <p:cNvCxnSpPr>
            <a:cxnSpLocks/>
          </p:cNvCxnSpPr>
          <p:nvPr/>
        </p:nvCxnSpPr>
        <p:spPr>
          <a:xfrm>
            <a:off x="2301345" y="4592570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xmlns="" id="{1CA8412D-AE0C-5DE1-5B73-70EC7B5F80AF}"/>
              </a:ext>
            </a:extLst>
          </p:cNvPr>
          <p:cNvCxnSpPr>
            <a:cxnSpLocks/>
          </p:cNvCxnSpPr>
          <p:nvPr/>
        </p:nvCxnSpPr>
        <p:spPr>
          <a:xfrm>
            <a:off x="2272317" y="5314256"/>
            <a:ext cx="165476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xmlns="" id="{964376ED-4E98-DDAF-3084-4646165C3B97}"/>
              </a:ext>
            </a:extLst>
          </p:cNvPr>
          <p:cNvCxnSpPr>
            <a:cxnSpLocks/>
          </p:cNvCxnSpPr>
          <p:nvPr/>
        </p:nvCxnSpPr>
        <p:spPr>
          <a:xfrm rot="5400000">
            <a:off x="2344288" y="4224328"/>
            <a:ext cx="66217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2F198DF9-8D9D-0BE4-8DB7-8F738CF6734A}"/>
              </a:ext>
            </a:extLst>
          </p:cNvPr>
          <p:cNvSpPr txBox="1"/>
          <p:nvPr/>
        </p:nvSpPr>
        <p:spPr>
          <a:xfrm>
            <a:off x="4866548" y="3457292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3">
                    <a:lumMod val="50000"/>
                  </a:schemeClr>
                </a:solidFill>
              </a:rPr>
              <a:t>19 </a:t>
            </a:r>
            <a:r>
              <a:rPr lang="en-US" altLang="ko-KR" sz="1000" dirty="0" err="1">
                <a:solidFill>
                  <a:schemeClr val="accent3">
                    <a:lumMod val="50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3">
                    <a:lumMod val="50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</a:rPr>
              <a:t>09:30 - 10:30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55FF58A9-86F0-61EA-E971-9FE91FE9B85E}"/>
              </a:ext>
            </a:extLst>
          </p:cNvPr>
          <p:cNvSpPr txBox="1"/>
          <p:nvPr/>
        </p:nvSpPr>
        <p:spPr>
          <a:xfrm>
            <a:off x="2730596" y="1439936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4">
                    <a:lumMod val="50000"/>
                  </a:schemeClr>
                </a:solidFill>
              </a:rPr>
              <a:t>18 </a:t>
            </a:r>
            <a:r>
              <a:rPr lang="en-US" altLang="ko-KR" sz="1000" dirty="0" err="1">
                <a:solidFill>
                  <a:schemeClr val="accent4">
                    <a:lumMod val="50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4">
                    <a:lumMod val="50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4">
                    <a:lumMod val="50000"/>
                  </a:schemeClr>
                </a:solidFill>
              </a:rPr>
              <a:t>10:40 - 11:30</a:t>
            </a:r>
          </a:p>
        </p:txBody>
      </p:sp>
      <p:sp>
        <p:nvSpPr>
          <p:cNvPr id="5" name="자유형: 도형 365">
            <a:extLst>
              <a:ext uri="{FF2B5EF4-FFF2-40B4-BE49-F238E27FC236}">
                <a16:creationId xmlns:a16="http://schemas.microsoft.com/office/drawing/2014/main" xmlns="" id="{F79CF6D3-D260-A667-9EE4-88991766869D}"/>
              </a:ext>
            </a:extLst>
          </p:cNvPr>
          <p:cNvSpPr/>
          <p:nvPr/>
        </p:nvSpPr>
        <p:spPr>
          <a:xfrm>
            <a:off x="998221" y="2242123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1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1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574 h 1224000"/>
              <a:gd name="connsiteX8" fmla="*/ 63776 w 2232000"/>
              <a:gd name="connsiteY8" fmla="*/ 402003 h 1224000"/>
              <a:gd name="connsiteX9" fmla="*/ 384642 w 2232000"/>
              <a:gd name="connsiteY9" fmla="*/ 140490 h 1224000"/>
              <a:gd name="connsiteX10" fmla="*/ 388496 w 2232000"/>
              <a:gd name="connsiteY10" fmla="*/ 102263 h 1224000"/>
              <a:gd name="connsiteX11" fmla="*/ 393804 w 2232000"/>
              <a:gd name="connsiteY11" fmla="*/ 56382 h 1224000"/>
              <a:gd name="connsiteX12" fmla="*/ 387281 w 2232000"/>
              <a:gd name="connsiteY12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1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1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574"/>
                </a:lnTo>
                <a:lnTo>
                  <a:pt x="63776" y="402003"/>
                </a:lnTo>
                <a:cubicBezTo>
                  <a:pt x="222050" y="402003"/>
                  <a:pt x="354102" y="289735"/>
                  <a:pt x="384642" y="140490"/>
                </a:cubicBezTo>
                <a:lnTo>
                  <a:pt x="388496" y="102263"/>
                </a:lnTo>
                <a:lnTo>
                  <a:pt x="393804" y="56382"/>
                </a:ln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WIL II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자유형: 도형 363">
            <a:extLst>
              <a:ext uri="{FF2B5EF4-FFF2-40B4-BE49-F238E27FC236}">
                <a16:creationId xmlns:a16="http://schemas.microsoft.com/office/drawing/2014/main" xmlns="" id="{C39429C4-A528-6359-D0E7-40AE19055DC3}"/>
              </a:ext>
            </a:extLst>
          </p:cNvPr>
          <p:cNvSpPr/>
          <p:nvPr/>
        </p:nvSpPr>
        <p:spPr>
          <a:xfrm>
            <a:off x="1027249" y="1546479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WIL III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F54E0DE-A1CC-BB6F-DFCA-3EAB2BF88A20}"/>
              </a:ext>
            </a:extLst>
          </p:cNvPr>
          <p:cNvCxnSpPr>
            <a:cxnSpLocks/>
          </p:cNvCxnSpPr>
          <p:nvPr/>
        </p:nvCxnSpPr>
        <p:spPr>
          <a:xfrm flipV="1">
            <a:off x="2330373" y="1756107"/>
            <a:ext cx="1669501" cy="170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A658BE1-E205-2C73-AE44-466B31751F34}"/>
              </a:ext>
            </a:extLst>
          </p:cNvPr>
          <p:cNvCxnSpPr>
            <a:cxnSpLocks/>
          </p:cNvCxnSpPr>
          <p:nvPr/>
        </p:nvCxnSpPr>
        <p:spPr>
          <a:xfrm rot="5400000">
            <a:off x="3696151" y="2141225"/>
            <a:ext cx="66217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6D1BE3C-A537-9770-FA8B-4BDC33FC8844}"/>
              </a:ext>
            </a:extLst>
          </p:cNvPr>
          <p:cNvSpPr txBox="1"/>
          <p:nvPr/>
        </p:nvSpPr>
        <p:spPr>
          <a:xfrm>
            <a:off x="525571" y="2671585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18 </a:t>
            </a:r>
            <a:r>
              <a:rPr lang="en-US" altLang="ko-KR" sz="1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08:30 - 09:20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DE87EF2-BF42-2D4D-5F28-7FA436AF7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784" y="134653"/>
            <a:ext cx="1391192" cy="606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96624F1-324B-CCBF-5E3E-78F34EDD9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704291" y="29921"/>
            <a:ext cx="1606661" cy="766724"/>
          </a:xfrm>
          <a:prstGeom prst="rect">
            <a:avLst/>
          </a:prstGeom>
        </p:spPr>
      </p:pic>
      <p:sp>
        <p:nvSpPr>
          <p:cNvPr id="77" name="자유형: 도형 363">
            <a:extLst>
              <a:ext uri="{FF2B5EF4-FFF2-40B4-BE49-F238E27FC236}">
                <a16:creationId xmlns:a16="http://schemas.microsoft.com/office/drawing/2014/main" xmlns="" id="{CB0A9EB7-3A63-412D-88DD-70028D8511EF}"/>
              </a:ext>
            </a:extLst>
          </p:cNvPr>
          <p:cNvSpPr/>
          <p:nvPr/>
        </p:nvSpPr>
        <p:spPr>
          <a:xfrm>
            <a:off x="3332333" y="2610184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131E95F8-455D-45A4-9728-E96D786FD6CD}"/>
              </a:ext>
            </a:extLst>
          </p:cNvPr>
          <p:cNvCxnSpPr>
            <a:cxnSpLocks/>
          </p:cNvCxnSpPr>
          <p:nvPr/>
        </p:nvCxnSpPr>
        <p:spPr>
          <a:xfrm>
            <a:off x="2734598" y="2871705"/>
            <a:ext cx="48858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: 도형 363">
            <a:extLst>
              <a:ext uri="{FF2B5EF4-FFF2-40B4-BE49-F238E27FC236}">
                <a16:creationId xmlns:a16="http://schemas.microsoft.com/office/drawing/2014/main" xmlns="" id="{FD6E8EF1-8F68-4A40-8A7B-555E1BFACE73}"/>
              </a:ext>
            </a:extLst>
          </p:cNvPr>
          <p:cNvSpPr/>
          <p:nvPr/>
        </p:nvSpPr>
        <p:spPr>
          <a:xfrm>
            <a:off x="3310374" y="4012208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107" name="자유형: 도형 363">
            <a:extLst>
              <a:ext uri="{FF2B5EF4-FFF2-40B4-BE49-F238E27FC236}">
                <a16:creationId xmlns:a16="http://schemas.microsoft.com/office/drawing/2014/main" xmlns="" id="{0353F068-C991-435F-85E1-6B1B11F2C177}"/>
              </a:ext>
            </a:extLst>
          </p:cNvPr>
          <p:cNvSpPr/>
          <p:nvPr/>
        </p:nvSpPr>
        <p:spPr>
          <a:xfrm>
            <a:off x="5443208" y="1999088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00B050">
              <a:alpha val="20000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rgbClr val="00B050"/>
              </a:solidFill>
            </a:endParaRPr>
          </a:p>
        </p:txBody>
      </p:sp>
      <p:sp>
        <p:nvSpPr>
          <p:cNvPr id="108" name="자유형: 도형 363">
            <a:extLst>
              <a:ext uri="{FF2B5EF4-FFF2-40B4-BE49-F238E27FC236}">
                <a16:creationId xmlns:a16="http://schemas.microsoft.com/office/drawing/2014/main" xmlns="" id="{8FE56B95-DE8C-40F3-B611-AE813C344807}"/>
              </a:ext>
            </a:extLst>
          </p:cNvPr>
          <p:cNvSpPr/>
          <p:nvPr/>
        </p:nvSpPr>
        <p:spPr>
          <a:xfrm>
            <a:off x="5396662" y="4780462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00B050">
              <a:alpha val="20000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rgbClr val="00B050"/>
              </a:solidFill>
            </a:endParaRPr>
          </a:p>
        </p:txBody>
      </p:sp>
      <p:sp>
        <p:nvSpPr>
          <p:cNvPr id="109" name="자유형: 도형 363">
            <a:extLst>
              <a:ext uri="{FF2B5EF4-FFF2-40B4-BE49-F238E27FC236}">
                <a16:creationId xmlns:a16="http://schemas.microsoft.com/office/drawing/2014/main" xmlns="" id="{25C4ED5A-4793-47EE-B611-8B2FF1B74BD6}"/>
              </a:ext>
            </a:extLst>
          </p:cNvPr>
          <p:cNvSpPr/>
          <p:nvPr/>
        </p:nvSpPr>
        <p:spPr>
          <a:xfrm>
            <a:off x="7984502" y="3264870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00B050">
              <a:alpha val="20000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95A8ABE1-616F-4F3A-8DFD-C34114451CE4}"/>
              </a:ext>
            </a:extLst>
          </p:cNvPr>
          <p:cNvCxnSpPr>
            <a:cxnSpLocks/>
          </p:cNvCxnSpPr>
          <p:nvPr/>
        </p:nvCxnSpPr>
        <p:spPr>
          <a:xfrm>
            <a:off x="3956113" y="4536819"/>
            <a:ext cx="0" cy="72261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EF0F1084-F8CA-40C3-8A32-F4B8CE8C4525}"/>
              </a:ext>
            </a:extLst>
          </p:cNvPr>
          <p:cNvCxnSpPr>
            <a:cxnSpLocks/>
          </p:cNvCxnSpPr>
          <p:nvPr/>
        </p:nvCxnSpPr>
        <p:spPr>
          <a:xfrm>
            <a:off x="2301345" y="2478496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F81E54F0-4B33-4BFA-822D-3422F3DC4655}"/>
              </a:ext>
            </a:extLst>
          </p:cNvPr>
          <p:cNvCxnSpPr>
            <a:cxnSpLocks/>
          </p:cNvCxnSpPr>
          <p:nvPr/>
        </p:nvCxnSpPr>
        <p:spPr>
          <a:xfrm>
            <a:off x="2301345" y="3163311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169518C0-3300-450F-89FA-6B83D71F7C6C}"/>
              </a:ext>
            </a:extLst>
          </p:cNvPr>
          <p:cNvCxnSpPr>
            <a:cxnSpLocks/>
          </p:cNvCxnSpPr>
          <p:nvPr/>
        </p:nvCxnSpPr>
        <p:spPr>
          <a:xfrm rot="5400000">
            <a:off x="2344288" y="2824097"/>
            <a:ext cx="66217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xmlns="" id="{A0D58D0E-D90E-4E16-9B30-90616BB4AACD}"/>
              </a:ext>
            </a:extLst>
          </p:cNvPr>
          <p:cNvCxnSpPr>
            <a:cxnSpLocks/>
          </p:cNvCxnSpPr>
          <p:nvPr/>
        </p:nvCxnSpPr>
        <p:spPr>
          <a:xfrm>
            <a:off x="2730596" y="4260013"/>
            <a:ext cx="48858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xmlns="" id="{D2A94CF0-BB5E-463C-B54F-A385266592FB}"/>
              </a:ext>
            </a:extLst>
          </p:cNvPr>
          <p:cNvCxnSpPr>
            <a:cxnSpLocks/>
          </p:cNvCxnSpPr>
          <p:nvPr/>
        </p:nvCxnSpPr>
        <p:spPr>
          <a:xfrm>
            <a:off x="4062531" y="2242125"/>
            <a:ext cx="13341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71FED308-ED8E-4554-B211-5C811671EA65}"/>
              </a:ext>
            </a:extLst>
          </p:cNvPr>
          <p:cNvSpPr/>
          <p:nvPr/>
        </p:nvSpPr>
        <p:spPr>
          <a:xfrm>
            <a:off x="7890039" y="1058624"/>
            <a:ext cx="3991935" cy="8552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LAPANGAN 1</a:t>
            </a:r>
            <a:endParaRPr lang="en-ID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xmlns="" id="{667940B5-8461-9989-EA83-4697F5EC890B}"/>
              </a:ext>
            </a:extLst>
          </p:cNvPr>
          <p:cNvCxnSpPr>
            <a:cxnSpLocks/>
          </p:cNvCxnSpPr>
          <p:nvPr/>
        </p:nvCxnSpPr>
        <p:spPr>
          <a:xfrm flipV="1">
            <a:off x="1095036" y="1197247"/>
            <a:ext cx="3756930" cy="212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0CB6FD5D-892F-0D3D-285A-798A6B734470}"/>
              </a:ext>
            </a:extLst>
          </p:cNvPr>
          <p:cNvSpPr txBox="1"/>
          <p:nvPr/>
        </p:nvSpPr>
        <p:spPr>
          <a:xfrm>
            <a:off x="2123758" y="916471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B050"/>
                </a:solidFill>
              </a:rPr>
              <a:t>Hari Ke-1</a:t>
            </a:r>
            <a:endParaRPr lang="en-US" altLang="ko-KR" sz="1400" b="1" dirty="0">
              <a:solidFill>
                <a:srgbClr val="00B050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71FCC516-405E-E7EA-8E96-19BAD85EC1FD}"/>
              </a:ext>
            </a:extLst>
          </p:cNvPr>
          <p:cNvCxnSpPr>
            <a:cxnSpLocks/>
          </p:cNvCxnSpPr>
          <p:nvPr/>
        </p:nvCxnSpPr>
        <p:spPr>
          <a:xfrm>
            <a:off x="2730596" y="1439936"/>
            <a:ext cx="0" cy="5014099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71F39276-B53D-1F5A-2096-88454B8FE4F2}"/>
              </a:ext>
            </a:extLst>
          </p:cNvPr>
          <p:cNvCxnSpPr>
            <a:cxnSpLocks/>
          </p:cNvCxnSpPr>
          <p:nvPr/>
        </p:nvCxnSpPr>
        <p:spPr>
          <a:xfrm flipV="1">
            <a:off x="4913628" y="1163254"/>
            <a:ext cx="3756930" cy="21217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133B1740-B501-E706-C552-5B03643EBCF9}"/>
              </a:ext>
            </a:extLst>
          </p:cNvPr>
          <p:cNvSpPr txBox="1"/>
          <p:nvPr/>
        </p:nvSpPr>
        <p:spPr>
          <a:xfrm>
            <a:off x="5734337" y="902553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70C0"/>
                </a:solidFill>
              </a:rPr>
              <a:t>Hari Ke-2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99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62;p27">
            <a:extLst>
              <a:ext uri="{FF2B5EF4-FFF2-40B4-BE49-F238E27FC236}">
                <a16:creationId xmlns:a16="http://schemas.microsoft.com/office/drawing/2014/main" xmlns="" id="{920535B3-CC4D-5FD4-45C7-B4EC51304BC3}"/>
              </a:ext>
            </a:extLst>
          </p:cNvPr>
          <p:cNvGrpSpPr/>
          <p:nvPr/>
        </p:nvGrpSpPr>
        <p:grpSpPr>
          <a:xfrm flipH="1">
            <a:off x="10200795" y="2161104"/>
            <a:ext cx="1761149" cy="4532961"/>
            <a:chOff x="1051224" y="1352419"/>
            <a:chExt cx="1352711" cy="2882207"/>
          </a:xfrm>
        </p:grpSpPr>
        <p:grpSp>
          <p:nvGrpSpPr>
            <p:cNvPr id="3" name="Google Shape;863;p27">
              <a:extLst>
                <a:ext uri="{FF2B5EF4-FFF2-40B4-BE49-F238E27FC236}">
                  <a16:creationId xmlns:a16="http://schemas.microsoft.com/office/drawing/2014/main" xmlns="" id="{5F1D9461-C54C-F6E0-4C3F-41E3DB190D0D}"/>
                </a:ext>
              </a:extLst>
            </p:cNvPr>
            <p:cNvGrpSpPr/>
            <p:nvPr/>
          </p:nvGrpSpPr>
          <p:grpSpPr>
            <a:xfrm>
              <a:off x="1322972" y="1352419"/>
              <a:ext cx="1080963" cy="2657797"/>
              <a:chOff x="1636725" y="1044100"/>
              <a:chExt cx="1405125" cy="3454825"/>
            </a:xfrm>
          </p:grpSpPr>
          <p:sp>
            <p:nvSpPr>
              <p:cNvPr id="7" name="Google Shape;864;p27">
                <a:extLst>
                  <a:ext uri="{FF2B5EF4-FFF2-40B4-BE49-F238E27FC236}">
                    <a16:creationId xmlns:a16="http://schemas.microsoft.com/office/drawing/2014/main" xmlns="" id="{95078D38-5347-248B-DA47-F2E6F9F05175}"/>
                  </a:ext>
                </a:extLst>
              </p:cNvPr>
              <p:cNvSpPr/>
              <p:nvPr/>
            </p:nvSpPr>
            <p:spPr>
              <a:xfrm>
                <a:off x="1761175" y="1044100"/>
                <a:ext cx="743325" cy="623075"/>
              </a:xfrm>
              <a:custGeom>
                <a:avLst/>
                <a:gdLst/>
                <a:ahLst/>
                <a:cxnLst/>
                <a:rect l="l" t="t" r="r" b="b"/>
                <a:pathLst>
                  <a:path w="29733" h="24923" extrusionOk="0">
                    <a:moveTo>
                      <a:pt x="18664" y="1"/>
                    </a:moveTo>
                    <a:cubicBezTo>
                      <a:pt x="16931" y="1"/>
                      <a:pt x="15670" y="1015"/>
                      <a:pt x="15670" y="1015"/>
                    </a:cubicBezTo>
                    <a:cubicBezTo>
                      <a:pt x="14294" y="417"/>
                      <a:pt x="13148" y="197"/>
                      <a:pt x="12208" y="197"/>
                    </a:cubicBezTo>
                    <a:cubicBezTo>
                      <a:pt x="9590" y="197"/>
                      <a:pt x="8564" y="1904"/>
                      <a:pt x="8564" y="1904"/>
                    </a:cubicBezTo>
                    <a:cubicBezTo>
                      <a:pt x="1961" y="1971"/>
                      <a:pt x="3838" y="7635"/>
                      <a:pt x="3838" y="7635"/>
                    </a:cubicBezTo>
                    <a:cubicBezTo>
                      <a:pt x="1" y="10350"/>
                      <a:pt x="2866" y="12764"/>
                      <a:pt x="2866" y="12764"/>
                    </a:cubicBezTo>
                    <a:cubicBezTo>
                      <a:pt x="1291" y="17658"/>
                      <a:pt x="4928" y="18813"/>
                      <a:pt x="4928" y="18813"/>
                    </a:cubicBezTo>
                    <a:cubicBezTo>
                      <a:pt x="4703" y="22262"/>
                      <a:pt x="7072" y="22627"/>
                      <a:pt x="8085" y="22627"/>
                    </a:cubicBezTo>
                    <a:cubicBezTo>
                      <a:pt x="8357" y="22627"/>
                      <a:pt x="8531" y="22601"/>
                      <a:pt x="8531" y="22601"/>
                    </a:cubicBezTo>
                    <a:cubicBezTo>
                      <a:pt x="9123" y="24570"/>
                      <a:pt x="10557" y="24923"/>
                      <a:pt x="11508" y="24923"/>
                    </a:cubicBezTo>
                    <a:cubicBezTo>
                      <a:pt x="12039" y="24923"/>
                      <a:pt x="12419" y="24813"/>
                      <a:pt x="12419" y="24813"/>
                    </a:cubicBezTo>
                    <a:lnTo>
                      <a:pt x="19357" y="23490"/>
                    </a:lnTo>
                    <a:cubicBezTo>
                      <a:pt x="19861" y="23557"/>
                      <a:pt x="20317" y="23588"/>
                      <a:pt x="20731" y="23588"/>
                    </a:cubicBezTo>
                    <a:cubicBezTo>
                      <a:pt x="25551" y="23588"/>
                      <a:pt x="24570" y="19367"/>
                      <a:pt x="24570" y="19367"/>
                    </a:cubicBezTo>
                    <a:cubicBezTo>
                      <a:pt x="28123" y="17490"/>
                      <a:pt x="25945" y="14825"/>
                      <a:pt x="25945" y="14825"/>
                    </a:cubicBezTo>
                    <a:cubicBezTo>
                      <a:pt x="29732" y="11624"/>
                      <a:pt x="25659" y="8105"/>
                      <a:pt x="25659" y="8105"/>
                    </a:cubicBezTo>
                    <a:cubicBezTo>
                      <a:pt x="27185" y="2038"/>
                      <a:pt x="22157" y="1568"/>
                      <a:pt x="22157" y="1568"/>
                    </a:cubicBezTo>
                    <a:cubicBezTo>
                      <a:pt x="20936" y="373"/>
                      <a:pt x="19713" y="1"/>
                      <a:pt x="186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8" name="Google Shape;865;p27">
                <a:extLst>
                  <a:ext uri="{FF2B5EF4-FFF2-40B4-BE49-F238E27FC236}">
                    <a16:creationId xmlns:a16="http://schemas.microsoft.com/office/drawing/2014/main" xmlns="" id="{D4ABBC44-3E6A-F476-B9F5-FCD77D4504E1}"/>
                  </a:ext>
                </a:extLst>
              </p:cNvPr>
              <p:cNvSpPr/>
              <p:nvPr/>
            </p:nvSpPr>
            <p:spPr>
              <a:xfrm>
                <a:off x="1781700" y="2509950"/>
                <a:ext cx="508275" cy="1768150"/>
              </a:xfrm>
              <a:custGeom>
                <a:avLst/>
                <a:gdLst/>
                <a:ahLst/>
                <a:cxnLst/>
                <a:rect l="l" t="t" r="r" b="b"/>
                <a:pathLst>
                  <a:path w="20331" h="70726" extrusionOk="0">
                    <a:moveTo>
                      <a:pt x="2112" y="0"/>
                    </a:moveTo>
                    <a:lnTo>
                      <a:pt x="2112" y="0"/>
                    </a:lnTo>
                    <a:cubicBezTo>
                      <a:pt x="0" y="11833"/>
                      <a:pt x="7593" y="36654"/>
                      <a:pt x="7593" y="36654"/>
                    </a:cubicBezTo>
                    <a:cubicBezTo>
                      <a:pt x="3939" y="41280"/>
                      <a:pt x="4090" y="70726"/>
                      <a:pt x="4090" y="70726"/>
                    </a:cubicBezTo>
                    <a:lnTo>
                      <a:pt x="8481" y="70558"/>
                    </a:lnTo>
                    <a:cubicBezTo>
                      <a:pt x="10911" y="62581"/>
                      <a:pt x="15252" y="45184"/>
                      <a:pt x="16610" y="39772"/>
                    </a:cubicBezTo>
                    <a:cubicBezTo>
                      <a:pt x="16878" y="38648"/>
                      <a:pt x="17079" y="37526"/>
                      <a:pt x="17213" y="36386"/>
                    </a:cubicBezTo>
                    <a:cubicBezTo>
                      <a:pt x="18889" y="21620"/>
                      <a:pt x="20330" y="2078"/>
                      <a:pt x="20330" y="2078"/>
                    </a:cubicBezTo>
                    <a:lnTo>
                      <a:pt x="2112" y="0"/>
                    </a:ln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9" name="Google Shape;866;p27">
                <a:extLst>
                  <a:ext uri="{FF2B5EF4-FFF2-40B4-BE49-F238E27FC236}">
                    <a16:creationId xmlns:a16="http://schemas.microsoft.com/office/drawing/2014/main" xmlns="" id="{F764EF68-57F6-40F9-EA05-F386ADF1D71F}"/>
                  </a:ext>
                </a:extLst>
              </p:cNvPr>
              <p:cNvSpPr/>
              <p:nvPr/>
            </p:nvSpPr>
            <p:spPr>
              <a:xfrm>
                <a:off x="1882250" y="3643900"/>
                <a:ext cx="271525" cy="634200"/>
              </a:xfrm>
              <a:custGeom>
                <a:avLst/>
                <a:gdLst/>
                <a:ahLst/>
                <a:cxnLst/>
                <a:rect l="l" t="t" r="r" b="b"/>
                <a:pathLst>
                  <a:path w="10861" h="25368" extrusionOk="0">
                    <a:moveTo>
                      <a:pt x="2598" y="0"/>
                    </a:moveTo>
                    <a:cubicBezTo>
                      <a:pt x="2156" y="0"/>
                      <a:pt x="1714" y="10"/>
                      <a:pt x="1274" y="27"/>
                    </a:cubicBezTo>
                    <a:cubicBezTo>
                      <a:pt x="1" y="10302"/>
                      <a:pt x="68" y="25368"/>
                      <a:pt x="68" y="25368"/>
                    </a:cubicBezTo>
                    <a:lnTo>
                      <a:pt x="4459" y="25200"/>
                    </a:lnTo>
                    <a:cubicBezTo>
                      <a:pt x="6219" y="19435"/>
                      <a:pt x="8968" y="8776"/>
                      <a:pt x="10861" y="1251"/>
                    </a:cubicBezTo>
                    <a:cubicBezTo>
                      <a:pt x="8749" y="514"/>
                      <a:pt x="6286" y="212"/>
                      <a:pt x="4961" y="94"/>
                    </a:cubicBezTo>
                    <a:cubicBezTo>
                      <a:pt x="4178" y="30"/>
                      <a:pt x="3387" y="0"/>
                      <a:pt x="2598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1" name="Google Shape;867;p27">
                <a:extLst>
                  <a:ext uri="{FF2B5EF4-FFF2-40B4-BE49-F238E27FC236}">
                    <a16:creationId xmlns:a16="http://schemas.microsoft.com/office/drawing/2014/main" xmlns="" id="{8E56E585-E4BE-A27C-A81F-61AEC6CD9B95}"/>
                  </a:ext>
                </a:extLst>
              </p:cNvPr>
              <p:cNvSpPr/>
              <p:nvPr/>
            </p:nvSpPr>
            <p:spPr>
              <a:xfrm>
                <a:off x="2008375" y="2512900"/>
                <a:ext cx="489825" cy="1725425"/>
              </a:xfrm>
              <a:custGeom>
                <a:avLst/>
                <a:gdLst/>
                <a:ahLst/>
                <a:cxnLst/>
                <a:rect l="l" t="t" r="r" b="b"/>
                <a:pathLst>
                  <a:path w="19593" h="69017" extrusionOk="0">
                    <a:moveTo>
                      <a:pt x="470" y="0"/>
                    </a:moveTo>
                    <a:lnTo>
                      <a:pt x="470" y="0"/>
                    </a:lnTo>
                    <a:cubicBezTo>
                      <a:pt x="1" y="12016"/>
                      <a:pt x="9923" y="36318"/>
                      <a:pt x="9923" y="36318"/>
                    </a:cubicBezTo>
                    <a:cubicBezTo>
                      <a:pt x="6504" y="42938"/>
                      <a:pt x="8028" y="68614"/>
                      <a:pt x="8028" y="68614"/>
                    </a:cubicBezTo>
                    <a:lnTo>
                      <a:pt x="13409" y="69016"/>
                    </a:lnTo>
                    <a:cubicBezTo>
                      <a:pt x="14682" y="61039"/>
                      <a:pt x="17279" y="43810"/>
                      <a:pt x="18319" y="38027"/>
                    </a:cubicBezTo>
                    <a:cubicBezTo>
                      <a:pt x="18604" y="36485"/>
                      <a:pt x="18772" y="34927"/>
                      <a:pt x="18855" y="33368"/>
                    </a:cubicBezTo>
                    <a:cubicBezTo>
                      <a:pt x="19592" y="19156"/>
                      <a:pt x="15436" y="570"/>
                      <a:pt x="15436" y="570"/>
                    </a:cubicBez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2" name="Google Shape;868;p27">
                <a:extLst>
                  <a:ext uri="{FF2B5EF4-FFF2-40B4-BE49-F238E27FC236}">
                    <a16:creationId xmlns:a16="http://schemas.microsoft.com/office/drawing/2014/main" xmlns="" id="{B60F5840-0C3C-4EF8-E0C1-D636B16B302F}"/>
                  </a:ext>
                </a:extLst>
              </p:cNvPr>
              <p:cNvSpPr/>
              <p:nvPr/>
            </p:nvSpPr>
            <p:spPr>
              <a:xfrm>
                <a:off x="2190225" y="3667925"/>
                <a:ext cx="236750" cy="570400"/>
              </a:xfrm>
              <a:custGeom>
                <a:avLst/>
                <a:gdLst/>
                <a:ahLst/>
                <a:cxnLst/>
                <a:rect l="l" t="t" r="r" b="b"/>
                <a:pathLst>
                  <a:path w="9470" h="22816" extrusionOk="0">
                    <a:moveTo>
                      <a:pt x="2021" y="0"/>
                    </a:moveTo>
                    <a:cubicBezTo>
                      <a:pt x="1566" y="0"/>
                      <a:pt x="1129" y="9"/>
                      <a:pt x="721" y="22"/>
                    </a:cubicBezTo>
                    <a:cubicBezTo>
                      <a:pt x="1" y="9843"/>
                      <a:pt x="754" y="22413"/>
                      <a:pt x="754" y="22413"/>
                    </a:cubicBezTo>
                    <a:lnTo>
                      <a:pt x="6135" y="22815"/>
                    </a:lnTo>
                    <a:cubicBezTo>
                      <a:pt x="6955" y="17670"/>
                      <a:pt x="8329" y="8704"/>
                      <a:pt x="9469" y="1413"/>
                    </a:cubicBezTo>
                    <a:cubicBezTo>
                      <a:pt x="7461" y="253"/>
                      <a:pt x="4475" y="0"/>
                      <a:pt x="2021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3" name="Google Shape;869;p27">
                <a:extLst>
                  <a:ext uri="{FF2B5EF4-FFF2-40B4-BE49-F238E27FC236}">
                    <a16:creationId xmlns:a16="http://schemas.microsoft.com/office/drawing/2014/main" xmlns="" id="{301ED715-50AD-93D6-BAFC-E02D1172BD6C}"/>
                  </a:ext>
                </a:extLst>
              </p:cNvPr>
              <p:cNvSpPr/>
              <p:nvPr/>
            </p:nvSpPr>
            <p:spPr>
              <a:xfrm>
                <a:off x="1744825" y="4088300"/>
                <a:ext cx="368325" cy="410625"/>
              </a:xfrm>
              <a:custGeom>
                <a:avLst/>
                <a:gdLst/>
                <a:ahLst/>
                <a:cxnLst/>
                <a:rect l="l" t="t" r="r" b="b"/>
                <a:pathLst>
                  <a:path w="14733" h="16425" extrusionOk="0">
                    <a:moveTo>
                      <a:pt x="4928" y="0"/>
                    </a:moveTo>
                    <a:lnTo>
                      <a:pt x="0" y="3570"/>
                    </a:lnTo>
                    <a:lnTo>
                      <a:pt x="13794" y="16425"/>
                    </a:lnTo>
                    <a:cubicBezTo>
                      <a:pt x="14733" y="14363"/>
                      <a:pt x="14666" y="11983"/>
                      <a:pt x="13593" y="10005"/>
                    </a:cubicBezTo>
                    <a:lnTo>
                      <a:pt x="11531" y="6151"/>
                    </a:lnTo>
                    <a:lnTo>
                      <a:pt x="4928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" name="Google Shape;870;p27">
                <a:extLst>
                  <a:ext uri="{FF2B5EF4-FFF2-40B4-BE49-F238E27FC236}">
                    <a16:creationId xmlns:a16="http://schemas.microsoft.com/office/drawing/2014/main" xmlns="" id="{7E30646E-1FD5-8D1E-9AFA-BBEAEB76B97A}"/>
                  </a:ext>
                </a:extLst>
              </p:cNvPr>
              <p:cNvSpPr/>
              <p:nvPr/>
            </p:nvSpPr>
            <p:spPr>
              <a:xfrm>
                <a:off x="1814375" y="4140800"/>
                <a:ext cx="595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2154" extrusionOk="0">
                    <a:moveTo>
                      <a:pt x="1194" y="1"/>
                    </a:moveTo>
                    <a:cubicBezTo>
                      <a:pt x="903" y="1"/>
                      <a:pt x="614" y="119"/>
                      <a:pt x="403" y="347"/>
                    </a:cubicBezTo>
                    <a:cubicBezTo>
                      <a:pt x="0" y="783"/>
                      <a:pt x="18" y="1453"/>
                      <a:pt x="454" y="1872"/>
                    </a:cubicBezTo>
                    <a:cubicBezTo>
                      <a:pt x="658" y="2061"/>
                      <a:pt x="919" y="2154"/>
                      <a:pt x="1179" y="2154"/>
                    </a:cubicBezTo>
                    <a:cubicBezTo>
                      <a:pt x="1472" y="2154"/>
                      <a:pt x="1765" y="2036"/>
                      <a:pt x="1978" y="1805"/>
                    </a:cubicBezTo>
                    <a:cubicBezTo>
                      <a:pt x="2380" y="1369"/>
                      <a:pt x="2347" y="699"/>
                      <a:pt x="1929" y="296"/>
                    </a:cubicBezTo>
                    <a:cubicBezTo>
                      <a:pt x="1721" y="98"/>
                      <a:pt x="1457" y="1"/>
                      <a:pt x="1194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" name="Google Shape;871;p27">
                <a:extLst>
                  <a:ext uri="{FF2B5EF4-FFF2-40B4-BE49-F238E27FC236}">
                    <a16:creationId xmlns:a16="http://schemas.microsoft.com/office/drawing/2014/main" xmlns="" id="{B6EDE49F-884F-D18E-C2D7-F6382FCA006C}"/>
                  </a:ext>
                </a:extLst>
              </p:cNvPr>
              <p:cNvSpPr/>
              <p:nvPr/>
            </p:nvSpPr>
            <p:spPr>
              <a:xfrm>
                <a:off x="1962700" y="4156575"/>
                <a:ext cx="106875" cy="105625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4225" extrusionOk="0">
                    <a:moveTo>
                      <a:pt x="1426" y="1"/>
                    </a:moveTo>
                    <a:lnTo>
                      <a:pt x="0" y="2096"/>
                    </a:lnTo>
                    <a:lnTo>
                      <a:pt x="2280" y="4224"/>
                    </a:lnTo>
                    <a:lnTo>
                      <a:pt x="2599" y="4040"/>
                    </a:lnTo>
                    <a:lnTo>
                      <a:pt x="4275" y="2666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8" name="Google Shape;872;p27">
                <a:extLst>
                  <a:ext uri="{FF2B5EF4-FFF2-40B4-BE49-F238E27FC236}">
                    <a16:creationId xmlns:a16="http://schemas.microsoft.com/office/drawing/2014/main" xmlns="" id="{6E09087A-0374-AA4A-6A52-FDB27EADB0C2}"/>
                  </a:ext>
                </a:extLst>
              </p:cNvPr>
              <p:cNvSpPr/>
              <p:nvPr/>
            </p:nvSpPr>
            <p:spPr>
              <a:xfrm>
                <a:off x="1777950" y="4214000"/>
                <a:ext cx="3980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458" extrusionOk="0">
                    <a:moveTo>
                      <a:pt x="552" y="0"/>
                    </a:moveTo>
                    <a:lnTo>
                      <a:pt x="0" y="620"/>
                    </a:lnTo>
                    <a:lnTo>
                      <a:pt x="905" y="1458"/>
                    </a:lnTo>
                    <a:lnTo>
                      <a:pt x="1592" y="704"/>
                    </a:lnTo>
                    <a:lnTo>
                      <a:pt x="552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9" name="Google Shape;873;p27">
                <a:extLst>
                  <a:ext uri="{FF2B5EF4-FFF2-40B4-BE49-F238E27FC236}">
                    <a16:creationId xmlns:a16="http://schemas.microsoft.com/office/drawing/2014/main" xmlns="" id="{2AD335C5-FD51-9363-65EA-B1A4605EF385}"/>
                  </a:ext>
                </a:extLst>
              </p:cNvPr>
              <p:cNvSpPr/>
              <p:nvPr/>
            </p:nvSpPr>
            <p:spPr>
              <a:xfrm>
                <a:off x="1823600" y="4255900"/>
                <a:ext cx="398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442" extrusionOk="0">
                    <a:moveTo>
                      <a:pt x="554" y="0"/>
                    </a:moveTo>
                    <a:lnTo>
                      <a:pt x="0" y="620"/>
                    </a:lnTo>
                    <a:lnTo>
                      <a:pt x="923" y="1442"/>
                    </a:lnTo>
                    <a:lnTo>
                      <a:pt x="1593" y="704"/>
                    </a:lnTo>
                    <a:lnTo>
                      <a:pt x="554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0" name="Google Shape;874;p27">
                <a:extLst>
                  <a:ext uri="{FF2B5EF4-FFF2-40B4-BE49-F238E27FC236}">
                    <a16:creationId xmlns:a16="http://schemas.microsoft.com/office/drawing/2014/main" xmlns="" id="{CFBF8973-0A98-17BC-EC6A-20FAEF19893E}"/>
                  </a:ext>
                </a:extLst>
              </p:cNvPr>
              <p:cNvSpPr/>
              <p:nvPr/>
            </p:nvSpPr>
            <p:spPr>
              <a:xfrm>
                <a:off x="1913700" y="4342200"/>
                <a:ext cx="3980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459" extrusionOk="0">
                    <a:moveTo>
                      <a:pt x="553" y="1"/>
                    </a:moveTo>
                    <a:lnTo>
                      <a:pt x="0" y="620"/>
                    </a:lnTo>
                    <a:lnTo>
                      <a:pt x="921" y="1458"/>
                    </a:lnTo>
                    <a:lnTo>
                      <a:pt x="1592" y="705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1" name="Google Shape;875;p27">
                <a:extLst>
                  <a:ext uri="{FF2B5EF4-FFF2-40B4-BE49-F238E27FC236}">
                    <a16:creationId xmlns:a16="http://schemas.microsoft.com/office/drawing/2014/main" xmlns="" id="{03B722D0-73EF-4634-197B-30D3F231A35F}"/>
                  </a:ext>
                </a:extLst>
              </p:cNvPr>
              <p:cNvSpPr/>
              <p:nvPr/>
            </p:nvSpPr>
            <p:spPr>
              <a:xfrm>
                <a:off x="1961850" y="4388700"/>
                <a:ext cx="398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442" extrusionOk="0">
                    <a:moveTo>
                      <a:pt x="555" y="0"/>
                    </a:moveTo>
                    <a:lnTo>
                      <a:pt x="1" y="621"/>
                    </a:lnTo>
                    <a:lnTo>
                      <a:pt x="906" y="1442"/>
                    </a:lnTo>
                    <a:lnTo>
                      <a:pt x="1594" y="704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2" name="Google Shape;876;p27">
                <a:extLst>
                  <a:ext uri="{FF2B5EF4-FFF2-40B4-BE49-F238E27FC236}">
                    <a16:creationId xmlns:a16="http://schemas.microsoft.com/office/drawing/2014/main" xmlns="" id="{E137DA2F-9CBD-EB61-B262-0A564C7501B1}"/>
                  </a:ext>
                </a:extLst>
              </p:cNvPr>
              <p:cNvSpPr/>
              <p:nvPr/>
            </p:nvSpPr>
            <p:spPr>
              <a:xfrm>
                <a:off x="2015925" y="4438575"/>
                <a:ext cx="3940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42" extrusionOk="0">
                    <a:moveTo>
                      <a:pt x="553" y="1"/>
                    </a:moveTo>
                    <a:lnTo>
                      <a:pt x="1" y="620"/>
                    </a:lnTo>
                    <a:lnTo>
                      <a:pt x="906" y="1442"/>
                    </a:lnTo>
                    <a:lnTo>
                      <a:pt x="1576" y="704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4" name="Google Shape;877;p27">
                <a:extLst>
                  <a:ext uri="{FF2B5EF4-FFF2-40B4-BE49-F238E27FC236}">
                    <a16:creationId xmlns:a16="http://schemas.microsoft.com/office/drawing/2014/main" xmlns="" id="{3F02D5C5-1A8D-5BFA-5E20-873C514FFCD2}"/>
                  </a:ext>
                </a:extLst>
              </p:cNvPr>
              <p:cNvSpPr/>
              <p:nvPr/>
            </p:nvSpPr>
            <p:spPr>
              <a:xfrm>
                <a:off x="2099300" y="4105450"/>
                <a:ext cx="431575" cy="327275"/>
              </a:xfrm>
              <a:custGeom>
                <a:avLst/>
                <a:gdLst/>
                <a:ahLst/>
                <a:cxnLst/>
                <a:rect l="l" t="t" r="r" b="b"/>
                <a:pathLst>
                  <a:path w="17263" h="13091" extrusionOk="0">
                    <a:moveTo>
                      <a:pt x="3671" y="1"/>
                    </a:moveTo>
                    <a:lnTo>
                      <a:pt x="0" y="4845"/>
                    </a:lnTo>
                    <a:lnTo>
                      <a:pt x="16961" y="13091"/>
                    </a:lnTo>
                    <a:cubicBezTo>
                      <a:pt x="17263" y="10861"/>
                      <a:pt x="16492" y="8599"/>
                      <a:pt x="14883" y="7006"/>
                    </a:cubicBezTo>
                    <a:lnTo>
                      <a:pt x="11783" y="3940"/>
                    </a:lnTo>
                    <a:lnTo>
                      <a:pt x="3671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5" name="Google Shape;878;p27">
                <a:extLst>
                  <a:ext uri="{FF2B5EF4-FFF2-40B4-BE49-F238E27FC236}">
                    <a16:creationId xmlns:a16="http://schemas.microsoft.com/office/drawing/2014/main" xmlns="" id="{9BF16714-0231-6311-FE35-386C15624CE0}"/>
                  </a:ext>
                </a:extLst>
              </p:cNvPr>
              <p:cNvSpPr/>
              <p:nvPr/>
            </p:nvSpPr>
            <p:spPr>
              <a:xfrm>
                <a:off x="2160450" y="4161525"/>
                <a:ext cx="61650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153" extrusionOk="0">
                    <a:moveTo>
                      <a:pt x="1230" y="0"/>
                    </a:moveTo>
                    <a:cubicBezTo>
                      <a:pt x="830" y="0"/>
                      <a:pt x="446" y="221"/>
                      <a:pt x="253" y="607"/>
                    </a:cubicBezTo>
                    <a:cubicBezTo>
                      <a:pt x="1" y="1143"/>
                      <a:pt x="220" y="1780"/>
                      <a:pt x="756" y="2048"/>
                    </a:cubicBezTo>
                    <a:cubicBezTo>
                      <a:pt x="906" y="2119"/>
                      <a:pt x="1065" y="2153"/>
                      <a:pt x="1221" y="2153"/>
                    </a:cubicBezTo>
                    <a:cubicBezTo>
                      <a:pt x="1621" y="2153"/>
                      <a:pt x="2004" y="1931"/>
                      <a:pt x="2197" y="1546"/>
                    </a:cubicBezTo>
                    <a:cubicBezTo>
                      <a:pt x="2465" y="1009"/>
                      <a:pt x="2231" y="372"/>
                      <a:pt x="1694" y="104"/>
                    </a:cubicBezTo>
                    <a:cubicBezTo>
                      <a:pt x="1544" y="34"/>
                      <a:pt x="1386" y="0"/>
                      <a:pt x="1230" y="0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6" name="Google Shape;879;p27">
                <a:extLst>
                  <a:ext uri="{FF2B5EF4-FFF2-40B4-BE49-F238E27FC236}">
                    <a16:creationId xmlns:a16="http://schemas.microsoft.com/office/drawing/2014/main" xmlns="" id="{BDFCC677-379F-8C0C-BDF2-BCDA934A6580}"/>
                  </a:ext>
                </a:extLst>
              </p:cNvPr>
              <p:cNvSpPr/>
              <p:nvPr/>
            </p:nvSpPr>
            <p:spPr>
              <a:xfrm>
                <a:off x="2316775" y="4132700"/>
                <a:ext cx="10600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3772" extrusionOk="0">
                    <a:moveTo>
                      <a:pt x="737" y="1"/>
                    </a:moveTo>
                    <a:lnTo>
                      <a:pt x="0" y="2414"/>
                    </a:lnTo>
                    <a:lnTo>
                      <a:pt x="2798" y="3771"/>
                    </a:lnTo>
                    <a:lnTo>
                      <a:pt x="3066" y="3503"/>
                    </a:lnTo>
                    <a:lnTo>
                      <a:pt x="4240" y="1710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7" name="Google Shape;880;p27">
                <a:extLst>
                  <a:ext uri="{FF2B5EF4-FFF2-40B4-BE49-F238E27FC236}">
                    <a16:creationId xmlns:a16="http://schemas.microsoft.com/office/drawing/2014/main" xmlns="" id="{405DE98E-43D4-F78E-EC48-64E117F5E522}"/>
                  </a:ext>
                </a:extLst>
              </p:cNvPr>
              <p:cNvSpPr/>
              <p:nvPr/>
            </p:nvSpPr>
            <p:spPr>
              <a:xfrm>
                <a:off x="2146225" y="4247925"/>
                <a:ext cx="38575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2" extrusionOk="0">
                    <a:moveTo>
                      <a:pt x="335" y="0"/>
                    </a:moveTo>
                    <a:lnTo>
                      <a:pt x="0" y="755"/>
                    </a:lnTo>
                    <a:lnTo>
                      <a:pt x="1106" y="1291"/>
                    </a:lnTo>
                    <a:lnTo>
                      <a:pt x="1542" y="369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8" name="Google Shape;881;p27">
                <a:extLst>
                  <a:ext uri="{FF2B5EF4-FFF2-40B4-BE49-F238E27FC236}">
                    <a16:creationId xmlns:a16="http://schemas.microsoft.com/office/drawing/2014/main" xmlns="" id="{4ACD727A-2C7F-73BC-BF4E-8638FDD513E2}"/>
                  </a:ext>
                </a:extLst>
              </p:cNvPr>
              <p:cNvSpPr/>
              <p:nvPr/>
            </p:nvSpPr>
            <p:spPr>
              <a:xfrm>
                <a:off x="2202350" y="4274325"/>
                <a:ext cx="3857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1" extrusionOk="0">
                    <a:moveTo>
                      <a:pt x="336" y="1"/>
                    </a:moveTo>
                    <a:lnTo>
                      <a:pt x="1" y="754"/>
                    </a:lnTo>
                    <a:lnTo>
                      <a:pt x="1107" y="1291"/>
                    </a:lnTo>
                    <a:lnTo>
                      <a:pt x="1543" y="369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" name="Google Shape;882;p27">
                <a:extLst>
                  <a:ext uri="{FF2B5EF4-FFF2-40B4-BE49-F238E27FC236}">
                    <a16:creationId xmlns:a16="http://schemas.microsoft.com/office/drawing/2014/main" xmlns="" id="{13118A1D-64DD-E525-8F47-C0CE22D38881}"/>
                  </a:ext>
                </a:extLst>
              </p:cNvPr>
              <p:cNvSpPr/>
              <p:nvPr/>
            </p:nvSpPr>
            <p:spPr>
              <a:xfrm>
                <a:off x="2313825" y="4330875"/>
                <a:ext cx="3855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275" extrusionOk="0">
                    <a:moveTo>
                      <a:pt x="353" y="1"/>
                    </a:moveTo>
                    <a:lnTo>
                      <a:pt x="0" y="755"/>
                    </a:lnTo>
                    <a:lnTo>
                      <a:pt x="1106" y="1274"/>
                    </a:lnTo>
                    <a:lnTo>
                      <a:pt x="1542" y="369"/>
                    </a:lnTo>
                    <a:lnTo>
                      <a:pt x="353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" name="Google Shape;883;p27">
                <a:extLst>
                  <a:ext uri="{FF2B5EF4-FFF2-40B4-BE49-F238E27FC236}">
                    <a16:creationId xmlns:a16="http://schemas.microsoft.com/office/drawing/2014/main" xmlns="" id="{C96E90F4-459D-0292-D228-1746C7C186AD}"/>
                  </a:ext>
                </a:extLst>
              </p:cNvPr>
              <p:cNvSpPr/>
              <p:nvPr/>
            </p:nvSpPr>
            <p:spPr>
              <a:xfrm>
                <a:off x="2373300" y="4360650"/>
                <a:ext cx="3857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1" extrusionOk="0">
                    <a:moveTo>
                      <a:pt x="336" y="0"/>
                    </a:moveTo>
                    <a:lnTo>
                      <a:pt x="1" y="754"/>
                    </a:lnTo>
                    <a:lnTo>
                      <a:pt x="1107" y="1290"/>
                    </a:lnTo>
                    <a:lnTo>
                      <a:pt x="1543" y="369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1" name="Google Shape;884;p27">
                <a:extLst>
                  <a:ext uri="{FF2B5EF4-FFF2-40B4-BE49-F238E27FC236}">
                    <a16:creationId xmlns:a16="http://schemas.microsoft.com/office/drawing/2014/main" xmlns="" id="{9975DACD-C77E-4B13-14F2-54B9AD89C118}"/>
                  </a:ext>
                </a:extLst>
              </p:cNvPr>
              <p:cNvSpPr/>
              <p:nvPr/>
            </p:nvSpPr>
            <p:spPr>
              <a:xfrm>
                <a:off x="2439100" y="4392475"/>
                <a:ext cx="38575" cy="322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291" extrusionOk="0">
                    <a:moveTo>
                      <a:pt x="352" y="1"/>
                    </a:moveTo>
                    <a:lnTo>
                      <a:pt x="1" y="754"/>
                    </a:lnTo>
                    <a:lnTo>
                      <a:pt x="1123" y="1291"/>
                    </a:lnTo>
                    <a:lnTo>
                      <a:pt x="1543" y="386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2" name="Google Shape;885;p27">
                <a:extLst>
                  <a:ext uri="{FF2B5EF4-FFF2-40B4-BE49-F238E27FC236}">
                    <a16:creationId xmlns:a16="http://schemas.microsoft.com/office/drawing/2014/main" xmlns="" id="{13F6954F-25D9-BA63-77CD-DF2228566505}"/>
                  </a:ext>
                </a:extLst>
              </p:cNvPr>
              <p:cNvSpPr/>
              <p:nvPr/>
            </p:nvSpPr>
            <p:spPr>
              <a:xfrm>
                <a:off x="2109350" y="1408000"/>
                <a:ext cx="5492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141" extrusionOk="0">
                    <a:moveTo>
                      <a:pt x="2197" y="0"/>
                    </a:moveTo>
                    <a:lnTo>
                      <a:pt x="0" y="621"/>
                    </a:lnTo>
                    <a:lnTo>
                      <a:pt x="470" y="1140"/>
                    </a:lnTo>
                    <a:lnTo>
                      <a:pt x="1911" y="704"/>
                    </a:lnTo>
                    <a:lnTo>
                      <a:pt x="2197" y="0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3" name="Google Shape;886;p27">
                <a:extLst>
                  <a:ext uri="{FF2B5EF4-FFF2-40B4-BE49-F238E27FC236}">
                    <a16:creationId xmlns:a16="http://schemas.microsoft.com/office/drawing/2014/main" xmlns="" id="{CF7F4BD0-F5BF-E8AA-22C8-E812DA9914D8}"/>
                  </a:ext>
                </a:extLst>
              </p:cNvPr>
              <p:cNvSpPr/>
              <p:nvPr/>
            </p:nvSpPr>
            <p:spPr>
              <a:xfrm>
                <a:off x="2252650" y="1403800"/>
                <a:ext cx="5660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823" extrusionOk="0">
                    <a:moveTo>
                      <a:pt x="0" y="1"/>
                    </a:moveTo>
                    <a:lnTo>
                      <a:pt x="219" y="655"/>
                    </a:lnTo>
                    <a:lnTo>
                      <a:pt x="1727" y="823"/>
                    </a:lnTo>
                    <a:lnTo>
                      <a:pt x="2263" y="2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4" name="Google Shape;887;p27">
                <a:extLst>
                  <a:ext uri="{FF2B5EF4-FFF2-40B4-BE49-F238E27FC236}">
                    <a16:creationId xmlns:a16="http://schemas.microsoft.com/office/drawing/2014/main" xmlns="" id="{45B09FB8-D546-E861-FABF-0EF54CA3F4D5}"/>
                  </a:ext>
                </a:extLst>
              </p:cNvPr>
              <p:cNvSpPr/>
              <p:nvPr/>
            </p:nvSpPr>
            <p:spPr>
              <a:xfrm>
                <a:off x="2164250" y="1550050"/>
                <a:ext cx="7250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02" fill="none" extrusionOk="0">
                    <a:moveTo>
                      <a:pt x="2899" y="202"/>
                    </a:moveTo>
                    <a:lnTo>
                      <a:pt x="1" y="1"/>
                    </a:lnTo>
                  </a:path>
                </a:pathLst>
              </a:custGeom>
              <a:noFill/>
              <a:ln w="425" cap="flat" cmpd="sng">
                <a:solidFill>
                  <a:srgbClr val="D8D8D8"/>
                </a:solidFill>
                <a:prstDash val="solid"/>
                <a:miter lim="13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5" name="Google Shape;888;p27">
                <a:extLst>
                  <a:ext uri="{FF2B5EF4-FFF2-40B4-BE49-F238E27FC236}">
                    <a16:creationId xmlns:a16="http://schemas.microsoft.com/office/drawing/2014/main" xmlns="" id="{ED071385-274A-46BD-51DA-F6F4338C4152}"/>
                  </a:ext>
                </a:extLst>
              </p:cNvPr>
              <p:cNvSpPr/>
              <p:nvPr/>
            </p:nvSpPr>
            <p:spPr>
              <a:xfrm>
                <a:off x="1782125" y="2573875"/>
                <a:ext cx="745825" cy="684600"/>
              </a:xfrm>
              <a:custGeom>
                <a:avLst/>
                <a:gdLst/>
                <a:ahLst/>
                <a:cxnLst/>
                <a:rect l="l" t="t" r="r" b="b"/>
                <a:pathLst>
                  <a:path w="29833" h="27384" extrusionOk="0">
                    <a:moveTo>
                      <a:pt x="19999" y="0"/>
                    </a:moveTo>
                    <a:cubicBezTo>
                      <a:pt x="7171" y="0"/>
                      <a:pt x="1592" y="4147"/>
                      <a:pt x="1592" y="4147"/>
                    </a:cubicBezTo>
                    <a:cubicBezTo>
                      <a:pt x="1" y="10164"/>
                      <a:pt x="1811" y="13684"/>
                      <a:pt x="2515" y="18024"/>
                    </a:cubicBezTo>
                    <a:cubicBezTo>
                      <a:pt x="3235" y="22365"/>
                      <a:pt x="2732" y="25818"/>
                      <a:pt x="2732" y="25818"/>
                    </a:cubicBezTo>
                    <a:cubicBezTo>
                      <a:pt x="2732" y="25818"/>
                      <a:pt x="5464" y="26689"/>
                      <a:pt x="9621" y="27226"/>
                    </a:cubicBezTo>
                    <a:cubicBezTo>
                      <a:pt x="10492" y="27339"/>
                      <a:pt x="11395" y="27383"/>
                      <a:pt x="12279" y="27383"/>
                    </a:cubicBezTo>
                    <a:cubicBezTo>
                      <a:pt x="15591" y="27383"/>
                      <a:pt x="18620" y="26756"/>
                      <a:pt x="18620" y="26756"/>
                    </a:cubicBezTo>
                    <a:lnTo>
                      <a:pt x="18872" y="25197"/>
                    </a:lnTo>
                    <a:cubicBezTo>
                      <a:pt x="27956" y="24812"/>
                      <a:pt x="29833" y="22013"/>
                      <a:pt x="29833" y="22013"/>
                    </a:cubicBezTo>
                    <a:cubicBezTo>
                      <a:pt x="29833" y="22013"/>
                      <a:pt x="29112" y="20169"/>
                      <a:pt x="28307" y="14102"/>
                    </a:cubicBezTo>
                    <a:cubicBezTo>
                      <a:pt x="27520" y="8053"/>
                      <a:pt x="24906" y="192"/>
                      <a:pt x="24906" y="192"/>
                    </a:cubicBezTo>
                    <a:cubicBezTo>
                      <a:pt x="23165" y="60"/>
                      <a:pt x="21531" y="0"/>
                      <a:pt x="19999" y="0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6" name="Google Shape;889;p27">
                <a:extLst>
                  <a:ext uri="{FF2B5EF4-FFF2-40B4-BE49-F238E27FC236}">
                    <a16:creationId xmlns:a16="http://schemas.microsoft.com/office/drawing/2014/main" xmlns="" id="{AC1DB494-C105-E8CF-7504-8AB83A865A0F}"/>
                  </a:ext>
                </a:extLst>
              </p:cNvPr>
              <p:cNvSpPr/>
              <p:nvPr/>
            </p:nvSpPr>
            <p:spPr>
              <a:xfrm>
                <a:off x="2113250" y="1782700"/>
                <a:ext cx="792125" cy="916625"/>
              </a:xfrm>
              <a:custGeom>
                <a:avLst/>
                <a:gdLst/>
                <a:ahLst/>
                <a:cxnLst/>
                <a:rect l="l" t="t" r="r" b="b"/>
                <a:pathLst>
                  <a:path w="31685" h="36665" extrusionOk="0">
                    <a:moveTo>
                      <a:pt x="5709" y="1"/>
                    </a:moveTo>
                    <a:cubicBezTo>
                      <a:pt x="2558" y="1"/>
                      <a:pt x="1" y="2667"/>
                      <a:pt x="130" y="5861"/>
                    </a:cubicBezTo>
                    <a:cubicBezTo>
                      <a:pt x="365" y="11794"/>
                      <a:pt x="1855" y="16806"/>
                      <a:pt x="2476" y="19504"/>
                    </a:cubicBezTo>
                    <a:cubicBezTo>
                      <a:pt x="2744" y="20643"/>
                      <a:pt x="3381" y="21682"/>
                      <a:pt x="4286" y="22420"/>
                    </a:cubicBezTo>
                    <a:cubicBezTo>
                      <a:pt x="11024" y="27850"/>
                      <a:pt x="19806" y="32862"/>
                      <a:pt x="19806" y="32862"/>
                    </a:cubicBezTo>
                    <a:cubicBezTo>
                      <a:pt x="21783" y="35124"/>
                      <a:pt x="22588" y="34788"/>
                      <a:pt x="26090" y="36163"/>
                    </a:cubicBezTo>
                    <a:cubicBezTo>
                      <a:pt x="27034" y="36531"/>
                      <a:pt x="27626" y="36665"/>
                      <a:pt x="27986" y="36665"/>
                    </a:cubicBezTo>
                    <a:cubicBezTo>
                      <a:pt x="28956" y="36665"/>
                      <a:pt x="28253" y="35694"/>
                      <a:pt x="28253" y="35694"/>
                    </a:cubicBezTo>
                    <a:lnTo>
                      <a:pt x="28253" y="35694"/>
                    </a:lnTo>
                    <a:cubicBezTo>
                      <a:pt x="28729" y="35838"/>
                      <a:pt x="29071" y="35896"/>
                      <a:pt x="29311" y="35896"/>
                    </a:cubicBezTo>
                    <a:cubicBezTo>
                      <a:pt x="30357" y="35896"/>
                      <a:pt x="29493" y="34789"/>
                      <a:pt x="29493" y="34788"/>
                    </a:cubicBezTo>
                    <a:lnTo>
                      <a:pt x="29493" y="34788"/>
                    </a:lnTo>
                    <a:cubicBezTo>
                      <a:pt x="29647" y="34800"/>
                      <a:pt x="29784" y="34806"/>
                      <a:pt x="29905" y="34806"/>
                    </a:cubicBezTo>
                    <a:cubicBezTo>
                      <a:pt x="31685" y="34806"/>
                      <a:pt x="30112" y="33615"/>
                      <a:pt x="30112" y="33615"/>
                    </a:cubicBezTo>
                    <a:lnTo>
                      <a:pt x="30112" y="33615"/>
                    </a:lnTo>
                    <a:cubicBezTo>
                      <a:pt x="30225" y="33654"/>
                      <a:pt x="30337" y="33672"/>
                      <a:pt x="30440" y="33672"/>
                    </a:cubicBezTo>
                    <a:cubicBezTo>
                      <a:pt x="31011" y="33672"/>
                      <a:pt x="31333" y="33118"/>
                      <a:pt x="30297" y="32409"/>
                    </a:cubicBezTo>
                    <a:cubicBezTo>
                      <a:pt x="29174" y="31655"/>
                      <a:pt x="26526" y="30817"/>
                      <a:pt x="26526" y="30817"/>
                    </a:cubicBezTo>
                    <a:cubicBezTo>
                      <a:pt x="27716" y="30465"/>
                      <a:pt x="27565" y="29895"/>
                      <a:pt x="26040" y="29291"/>
                    </a:cubicBezTo>
                    <a:cubicBezTo>
                      <a:pt x="25318" y="29006"/>
                      <a:pt x="24415" y="28930"/>
                      <a:pt x="23664" y="28930"/>
                    </a:cubicBezTo>
                    <a:cubicBezTo>
                      <a:pt x="22831" y="28930"/>
                      <a:pt x="22186" y="29023"/>
                      <a:pt x="22186" y="29023"/>
                    </a:cubicBezTo>
                    <a:cubicBezTo>
                      <a:pt x="15263" y="22118"/>
                      <a:pt x="9800" y="18599"/>
                      <a:pt x="9800" y="18599"/>
                    </a:cubicBezTo>
                    <a:cubicBezTo>
                      <a:pt x="10772" y="12733"/>
                      <a:pt x="11442" y="8275"/>
                      <a:pt x="11359" y="5459"/>
                    </a:cubicBezTo>
                    <a:cubicBezTo>
                      <a:pt x="11274" y="2610"/>
                      <a:pt x="9080" y="264"/>
                      <a:pt x="6247" y="29"/>
                    </a:cubicBezTo>
                    <a:cubicBezTo>
                      <a:pt x="6197" y="29"/>
                      <a:pt x="6146" y="29"/>
                      <a:pt x="6079" y="13"/>
                    </a:cubicBezTo>
                    <a:cubicBezTo>
                      <a:pt x="5955" y="5"/>
                      <a:pt x="5832" y="1"/>
                      <a:pt x="5709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7" name="Google Shape;890;p27">
                <a:extLst>
                  <a:ext uri="{FF2B5EF4-FFF2-40B4-BE49-F238E27FC236}">
                    <a16:creationId xmlns:a16="http://schemas.microsoft.com/office/drawing/2014/main" xmlns="" id="{DA7C06EA-557E-7D2F-17F6-E310B9F0E7B0}"/>
                  </a:ext>
                </a:extLst>
              </p:cNvPr>
              <p:cNvSpPr/>
              <p:nvPr/>
            </p:nvSpPr>
            <p:spPr>
              <a:xfrm>
                <a:off x="2663700" y="2568600"/>
                <a:ext cx="737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2950" h="756" extrusionOk="0">
                    <a:moveTo>
                      <a:pt x="2832" y="1"/>
                    </a:moveTo>
                    <a:cubicBezTo>
                      <a:pt x="2205" y="405"/>
                      <a:pt x="1663" y="530"/>
                      <a:pt x="1232" y="530"/>
                    </a:cubicBezTo>
                    <a:cubicBezTo>
                      <a:pt x="556" y="530"/>
                      <a:pt x="155" y="222"/>
                      <a:pt x="134" y="202"/>
                    </a:cubicBezTo>
                    <a:lnTo>
                      <a:pt x="0" y="387"/>
                    </a:lnTo>
                    <a:cubicBezTo>
                      <a:pt x="0" y="387"/>
                      <a:pt x="469" y="755"/>
                      <a:pt x="1256" y="755"/>
                    </a:cubicBezTo>
                    <a:cubicBezTo>
                      <a:pt x="1726" y="755"/>
                      <a:pt x="2295" y="621"/>
                      <a:pt x="2950" y="202"/>
                    </a:cubicBezTo>
                    <a:lnTo>
                      <a:pt x="283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8" name="Google Shape;891;p27">
                <a:extLst>
                  <a:ext uri="{FF2B5EF4-FFF2-40B4-BE49-F238E27FC236}">
                    <a16:creationId xmlns:a16="http://schemas.microsoft.com/office/drawing/2014/main" xmlns="" id="{A64C7B6D-86CE-75F9-D602-8BB74EF01C9C}"/>
                  </a:ext>
                </a:extLst>
              </p:cNvPr>
              <p:cNvSpPr/>
              <p:nvPr/>
            </p:nvSpPr>
            <p:spPr>
              <a:xfrm>
                <a:off x="2730300" y="2545975"/>
                <a:ext cx="465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421" extrusionOk="0">
                    <a:moveTo>
                      <a:pt x="51" y="1"/>
                    </a:moveTo>
                    <a:lnTo>
                      <a:pt x="0" y="219"/>
                    </a:lnTo>
                    <a:cubicBezTo>
                      <a:pt x="51" y="219"/>
                      <a:pt x="872" y="420"/>
                      <a:pt x="1542" y="420"/>
                    </a:cubicBezTo>
                    <a:cubicBezTo>
                      <a:pt x="1660" y="420"/>
                      <a:pt x="1761" y="420"/>
                      <a:pt x="1861" y="403"/>
                    </a:cubicBezTo>
                    <a:lnTo>
                      <a:pt x="1828" y="186"/>
                    </a:lnTo>
                    <a:cubicBezTo>
                      <a:pt x="1742" y="197"/>
                      <a:pt x="1648" y="202"/>
                      <a:pt x="1549" y="202"/>
                    </a:cubicBezTo>
                    <a:cubicBezTo>
                      <a:pt x="909" y="202"/>
                      <a:pt x="65" y="1"/>
                      <a:pt x="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9" name="Google Shape;892;p27">
                <a:extLst>
                  <a:ext uri="{FF2B5EF4-FFF2-40B4-BE49-F238E27FC236}">
                    <a16:creationId xmlns:a16="http://schemas.microsoft.com/office/drawing/2014/main" xmlns="" id="{C94B0A70-7396-48FB-5091-97850808A0A4}"/>
                  </a:ext>
                </a:extLst>
              </p:cNvPr>
              <p:cNvSpPr/>
              <p:nvPr/>
            </p:nvSpPr>
            <p:spPr>
              <a:xfrm>
                <a:off x="2806550" y="2600450"/>
                <a:ext cx="599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1006" extrusionOk="0">
                    <a:moveTo>
                      <a:pt x="85" y="0"/>
                    </a:moveTo>
                    <a:lnTo>
                      <a:pt x="0" y="201"/>
                    </a:lnTo>
                    <a:cubicBezTo>
                      <a:pt x="1158" y="655"/>
                      <a:pt x="2331" y="1006"/>
                      <a:pt x="2347" y="1006"/>
                    </a:cubicBezTo>
                    <a:lnTo>
                      <a:pt x="2398" y="805"/>
                    </a:lnTo>
                    <a:cubicBezTo>
                      <a:pt x="2398" y="789"/>
                      <a:pt x="1241" y="436"/>
                      <a:pt x="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0" name="Google Shape;893;p27">
                <a:extLst>
                  <a:ext uri="{FF2B5EF4-FFF2-40B4-BE49-F238E27FC236}">
                    <a16:creationId xmlns:a16="http://schemas.microsoft.com/office/drawing/2014/main" xmlns="" id="{0BB23085-74A6-31B9-58E3-629E5958FC8E}"/>
                  </a:ext>
                </a:extLst>
              </p:cNvPr>
              <p:cNvSpPr/>
              <p:nvPr/>
            </p:nvSpPr>
            <p:spPr>
              <a:xfrm>
                <a:off x="2788125" y="2628925"/>
                <a:ext cx="637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1074" extrusionOk="0">
                    <a:moveTo>
                      <a:pt x="67" y="1"/>
                    </a:moveTo>
                    <a:lnTo>
                      <a:pt x="0" y="202"/>
                    </a:lnTo>
                    <a:cubicBezTo>
                      <a:pt x="1157" y="638"/>
                      <a:pt x="2480" y="1057"/>
                      <a:pt x="2480" y="1074"/>
                    </a:cubicBezTo>
                    <a:lnTo>
                      <a:pt x="2547" y="856"/>
                    </a:lnTo>
                    <a:cubicBezTo>
                      <a:pt x="2547" y="856"/>
                      <a:pt x="1224" y="437"/>
                      <a:pt x="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1" name="Google Shape;894;p27">
                <a:extLst>
                  <a:ext uri="{FF2B5EF4-FFF2-40B4-BE49-F238E27FC236}">
                    <a16:creationId xmlns:a16="http://schemas.microsoft.com/office/drawing/2014/main" xmlns="" id="{A17D7687-75C5-B698-AA61-E9F033B22E1B}"/>
                  </a:ext>
                </a:extLst>
              </p:cNvPr>
              <p:cNvSpPr/>
              <p:nvPr/>
            </p:nvSpPr>
            <p:spPr>
              <a:xfrm>
                <a:off x="2768850" y="2655350"/>
                <a:ext cx="5157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889" extrusionOk="0">
                    <a:moveTo>
                      <a:pt x="85" y="0"/>
                    </a:moveTo>
                    <a:lnTo>
                      <a:pt x="0" y="218"/>
                    </a:lnTo>
                    <a:cubicBezTo>
                      <a:pt x="956" y="553"/>
                      <a:pt x="1978" y="888"/>
                      <a:pt x="1995" y="888"/>
                    </a:cubicBezTo>
                    <a:lnTo>
                      <a:pt x="2062" y="671"/>
                    </a:lnTo>
                    <a:cubicBezTo>
                      <a:pt x="2045" y="671"/>
                      <a:pt x="1023" y="352"/>
                      <a:pt x="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2" name="Google Shape;895;p27">
                <a:extLst>
                  <a:ext uri="{FF2B5EF4-FFF2-40B4-BE49-F238E27FC236}">
                    <a16:creationId xmlns:a16="http://schemas.microsoft.com/office/drawing/2014/main" xmlns="" id="{6FC708AA-122F-7FC3-3B0B-CF40EF716E98}"/>
                  </a:ext>
                </a:extLst>
              </p:cNvPr>
              <p:cNvSpPr/>
              <p:nvPr/>
            </p:nvSpPr>
            <p:spPr>
              <a:xfrm>
                <a:off x="2759625" y="2592500"/>
                <a:ext cx="5410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951" extrusionOk="0">
                    <a:moveTo>
                      <a:pt x="1962" y="1"/>
                    </a:moveTo>
                    <a:cubicBezTo>
                      <a:pt x="1944" y="17"/>
                      <a:pt x="1039" y="1894"/>
                      <a:pt x="0" y="2783"/>
                    </a:cubicBezTo>
                    <a:lnTo>
                      <a:pt x="134" y="2950"/>
                    </a:lnTo>
                    <a:cubicBezTo>
                      <a:pt x="1224" y="2028"/>
                      <a:pt x="2129" y="184"/>
                      <a:pt x="2163" y="101"/>
                    </a:cubicBezTo>
                    <a:lnTo>
                      <a:pt x="196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3" name="Google Shape;896;p27">
                <a:extLst>
                  <a:ext uri="{FF2B5EF4-FFF2-40B4-BE49-F238E27FC236}">
                    <a16:creationId xmlns:a16="http://schemas.microsoft.com/office/drawing/2014/main" xmlns="" id="{A70E7FA7-BB43-4E73-30D0-6B05684F40ED}"/>
                  </a:ext>
                </a:extLst>
              </p:cNvPr>
              <p:cNvSpPr/>
              <p:nvPr/>
            </p:nvSpPr>
            <p:spPr>
              <a:xfrm>
                <a:off x="2116475" y="2129925"/>
                <a:ext cx="28997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11599" h="3085" extrusionOk="0">
                    <a:moveTo>
                      <a:pt x="11599" y="1"/>
                    </a:moveTo>
                    <a:cubicBezTo>
                      <a:pt x="8957" y="905"/>
                      <a:pt x="6583" y="1190"/>
                      <a:pt x="4637" y="1190"/>
                    </a:cubicBezTo>
                    <a:cubicBezTo>
                      <a:pt x="2509" y="1190"/>
                      <a:pt x="894" y="849"/>
                      <a:pt x="1" y="604"/>
                    </a:cubicBezTo>
                    <a:lnTo>
                      <a:pt x="1" y="604"/>
                    </a:lnTo>
                    <a:cubicBezTo>
                      <a:pt x="185" y="1710"/>
                      <a:pt x="352" y="2430"/>
                      <a:pt x="352" y="2430"/>
                    </a:cubicBezTo>
                    <a:cubicBezTo>
                      <a:pt x="352" y="2430"/>
                      <a:pt x="2677" y="3084"/>
                      <a:pt x="5673" y="3084"/>
                    </a:cubicBezTo>
                    <a:cubicBezTo>
                      <a:pt x="7402" y="3084"/>
                      <a:pt x="9355" y="2867"/>
                      <a:pt x="11212" y="2180"/>
                    </a:cubicBezTo>
                    <a:cubicBezTo>
                      <a:pt x="11212" y="2180"/>
                      <a:pt x="11414" y="1324"/>
                      <a:pt x="11599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4" name="Google Shape;897;p27">
                <a:extLst>
                  <a:ext uri="{FF2B5EF4-FFF2-40B4-BE49-F238E27FC236}">
                    <a16:creationId xmlns:a16="http://schemas.microsoft.com/office/drawing/2014/main" xmlns="" id="{6EE7B50B-06CB-17AB-AAE1-84D12BDC84ED}"/>
                  </a:ext>
                </a:extLst>
              </p:cNvPr>
              <p:cNvSpPr/>
              <p:nvPr/>
            </p:nvSpPr>
            <p:spPr>
              <a:xfrm>
                <a:off x="2084650" y="1798350"/>
                <a:ext cx="349125" cy="361350"/>
              </a:xfrm>
              <a:custGeom>
                <a:avLst/>
                <a:gdLst/>
                <a:ahLst/>
                <a:cxnLst/>
                <a:rect l="l" t="t" r="r" b="b"/>
                <a:pathLst>
                  <a:path w="13965" h="14454" extrusionOk="0">
                    <a:moveTo>
                      <a:pt x="7499" y="0"/>
                    </a:moveTo>
                    <a:cubicBezTo>
                      <a:pt x="7099" y="0"/>
                      <a:pt x="6672" y="35"/>
                      <a:pt x="6217" y="107"/>
                    </a:cubicBezTo>
                    <a:cubicBezTo>
                      <a:pt x="0" y="1096"/>
                      <a:pt x="671" y="9979"/>
                      <a:pt x="1274" y="13867"/>
                    </a:cubicBezTo>
                    <a:cubicBezTo>
                      <a:pt x="2167" y="14112"/>
                      <a:pt x="3782" y="14453"/>
                      <a:pt x="5910" y="14453"/>
                    </a:cubicBezTo>
                    <a:cubicBezTo>
                      <a:pt x="7856" y="14453"/>
                      <a:pt x="10230" y="14168"/>
                      <a:pt x="12872" y="13264"/>
                    </a:cubicBezTo>
                    <a:cubicBezTo>
                      <a:pt x="13455" y="9017"/>
                      <a:pt x="13965" y="0"/>
                      <a:pt x="7499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5" name="Google Shape;898;p27">
                <a:extLst>
                  <a:ext uri="{FF2B5EF4-FFF2-40B4-BE49-F238E27FC236}">
                    <a16:creationId xmlns:a16="http://schemas.microsoft.com/office/drawing/2014/main" xmlns="" id="{8956D1AF-DA9A-C163-CB52-8B509A3CC707}"/>
                  </a:ext>
                </a:extLst>
              </p:cNvPr>
              <p:cNvSpPr/>
              <p:nvPr/>
            </p:nvSpPr>
            <p:spPr>
              <a:xfrm>
                <a:off x="2013825" y="1601175"/>
                <a:ext cx="2581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10325" h="5944" extrusionOk="0">
                    <a:moveTo>
                      <a:pt x="8212" y="0"/>
                    </a:moveTo>
                    <a:lnTo>
                      <a:pt x="1844" y="302"/>
                    </a:lnTo>
                    <a:cubicBezTo>
                      <a:pt x="1844" y="302"/>
                      <a:pt x="2682" y="3587"/>
                      <a:pt x="0" y="4340"/>
                    </a:cubicBezTo>
                    <a:lnTo>
                      <a:pt x="7526" y="5882"/>
                    </a:lnTo>
                    <a:cubicBezTo>
                      <a:pt x="7731" y="5923"/>
                      <a:pt x="7938" y="5943"/>
                      <a:pt x="8143" y="5943"/>
                    </a:cubicBezTo>
                    <a:cubicBezTo>
                      <a:pt x="8944" y="5943"/>
                      <a:pt x="9724" y="5638"/>
                      <a:pt x="10324" y="5078"/>
                    </a:cubicBezTo>
                    <a:cubicBezTo>
                      <a:pt x="10324" y="5078"/>
                      <a:pt x="9821" y="4425"/>
                      <a:pt x="9553" y="3000"/>
                    </a:cubicBezTo>
                    <a:cubicBezTo>
                      <a:pt x="9039" y="3046"/>
                      <a:pt x="8566" y="3067"/>
                      <a:pt x="8131" y="3067"/>
                    </a:cubicBezTo>
                    <a:cubicBezTo>
                      <a:pt x="3568" y="3067"/>
                      <a:pt x="3218" y="720"/>
                      <a:pt x="3218" y="720"/>
                    </a:cubicBezTo>
                    <a:lnTo>
                      <a:pt x="8212" y="0"/>
                    </a:ln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6" name="Google Shape;899;p27">
                <a:extLst>
                  <a:ext uri="{FF2B5EF4-FFF2-40B4-BE49-F238E27FC236}">
                    <a16:creationId xmlns:a16="http://schemas.microsoft.com/office/drawing/2014/main" xmlns="" id="{708D556C-EDD7-55F5-0893-AA2B54F06600}"/>
                  </a:ext>
                </a:extLst>
              </p:cNvPr>
              <p:cNvSpPr/>
              <p:nvPr/>
            </p:nvSpPr>
            <p:spPr>
              <a:xfrm>
                <a:off x="2094250" y="1601175"/>
                <a:ext cx="158425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6337" h="3068" extrusionOk="0">
                    <a:moveTo>
                      <a:pt x="4995" y="0"/>
                    </a:moveTo>
                    <a:lnTo>
                      <a:pt x="1" y="720"/>
                    </a:lnTo>
                    <a:cubicBezTo>
                      <a:pt x="1" y="720"/>
                      <a:pt x="351" y="3067"/>
                      <a:pt x="4914" y="3067"/>
                    </a:cubicBezTo>
                    <a:cubicBezTo>
                      <a:pt x="5349" y="3067"/>
                      <a:pt x="5822" y="3046"/>
                      <a:pt x="6336" y="3000"/>
                    </a:cubicBezTo>
                    <a:cubicBezTo>
                      <a:pt x="6202" y="2262"/>
                      <a:pt x="6119" y="1341"/>
                      <a:pt x="6186" y="168"/>
                    </a:cubicBez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7" name="Google Shape;900;p27">
                <a:extLst>
                  <a:ext uri="{FF2B5EF4-FFF2-40B4-BE49-F238E27FC236}">
                    <a16:creationId xmlns:a16="http://schemas.microsoft.com/office/drawing/2014/main" xmlns="" id="{D0A5567C-1DD2-1815-FF5E-B0F99FA5043C}"/>
                  </a:ext>
                </a:extLst>
              </p:cNvPr>
              <p:cNvSpPr/>
              <p:nvPr/>
            </p:nvSpPr>
            <p:spPr>
              <a:xfrm>
                <a:off x="1813125" y="1708825"/>
                <a:ext cx="585350" cy="846075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33843" extrusionOk="0">
                    <a:moveTo>
                      <a:pt x="17464" y="1"/>
                    </a:moveTo>
                    <a:lnTo>
                      <a:pt x="8028" y="34"/>
                    </a:lnTo>
                    <a:cubicBezTo>
                      <a:pt x="8028" y="34"/>
                      <a:pt x="1" y="3739"/>
                      <a:pt x="1928" y="10376"/>
                    </a:cubicBezTo>
                    <a:cubicBezTo>
                      <a:pt x="5532" y="22711"/>
                      <a:pt x="1592" y="33587"/>
                      <a:pt x="1592" y="33587"/>
                    </a:cubicBezTo>
                    <a:cubicBezTo>
                      <a:pt x="1592" y="33587"/>
                      <a:pt x="3028" y="33843"/>
                      <a:pt x="5261" y="33843"/>
                    </a:cubicBezTo>
                    <a:cubicBezTo>
                      <a:pt x="8514" y="33843"/>
                      <a:pt x="13457" y="33301"/>
                      <a:pt x="18117" y="30637"/>
                    </a:cubicBezTo>
                    <a:cubicBezTo>
                      <a:pt x="18117" y="30637"/>
                      <a:pt x="21905" y="20615"/>
                      <a:pt x="22660" y="12487"/>
                    </a:cubicBezTo>
                    <a:cubicBezTo>
                      <a:pt x="23413" y="4342"/>
                      <a:pt x="17464" y="1"/>
                      <a:pt x="17464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8" name="Google Shape;901;p27">
                <a:extLst>
                  <a:ext uri="{FF2B5EF4-FFF2-40B4-BE49-F238E27FC236}">
                    <a16:creationId xmlns:a16="http://schemas.microsoft.com/office/drawing/2014/main" xmlns="" id="{FCAA7613-F4AD-13A5-8AC1-833C6E317AAA}"/>
                  </a:ext>
                </a:extLst>
              </p:cNvPr>
              <p:cNvSpPr/>
              <p:nvPr/>
            </p:nvSpPr>
            <p:spPr>
              <a:xfrm>
                <a:off x="1792575" y="1722250"/>
                <a:ext cx="681325" cy="987500"/>
              </a:xfrm>
              <a:custGeom>
                <a:avLst/>
                <a:gdLst/>
                <a:ahLst/>
                <a:cxnLst/>
                <a:rect l="l" t="t" r="r" b="b"/>
                <a:pathLst>
                  <a:path w="27253" h="39500" extrusionOk="0">
                    <a:moveTo>
                      <a:pt x="6906" y="0"/>
                    </a:moveTo>
                    <a:cubicBezTo>
                      <a:pt x="3706" y="2900"/>
                      <a:pt x="1744" y="4659"/>
                      <a:pt x="1141" y="11497"/>
                    </a:cubicBezTo>
                    <a:cubicBezTo>
                      <a:pt x="1091" y="12134"/>
                      <a:pt x="1058" y="12771"/>
                      <a:pt x="1040" y="13441"/>
                    </a:cubicBezTo>
                    <a:cubicBezTo>
                      <a:pt x="1024" y="15101"/>
                      <a:pt x="1040" y="16911"/>
                      <a:pt x="1091" y="18804"/>
                    </a:cubicBezTo>
                    <a:cubicBezTo>
                      <a:pt x="4660" y="26297"/>
                      <a:pt x="1" y="35347"/>
                      <a:pt x="236" y="38782"/>
                    </a:cubicBezTo>
                    <a:cubicBezTo>
                      <a:pt x="2093" y="39153"/>
                      <a:pt x="4668" y="39499"/>
                      <a:pt x="7757" y="39499"/>
                    </a:cubicBezTo>
                    <a:cubicBezTo>
                      <a:pt x="9686" y="39499"/>
                      <a:pt x="11816" y="39364"/>
                      <a:pt x="14097" y="39017"/>
                    </a:cubicBezTo>
                    <a:cubicBezTo>
                      <a:pt x="22090" y="37794"/>
                      <a:pt x="25677" y="35649"/>
                      <a:pt x="26816" y="34156"/>
                    </a:cubicBezTo>
                    <a:cubicBezTo>
                      <a:pt x="23817" y="31660"/>
                      <a:pt x="22895" y="23799"/>
                      <a:pt x="23062" y="19023"/>
                    </a:cubicBezTo>
                    <a:cubicBezTo>
                      <a:pt x="23080" y="17832"/>
                      <a:pt x="23381" y="16677"/>
                      <a:pt x="23934" y="15638"/>
                    </a:cubicBezTo>
                    <a:cubicBezTo>
                      <a:pt x="27252" y="9419"/>
                      <a:pt x="24823" y="5799"/>
                      <a:pt x="21069" y="1307"/>
                    </a:cubicBezTo>
                    <a:lnTo>
                      <a:pt x="20666" y="2733"/>
                    </a:lnTo>
                    <a:cubicBezTo>
                      <a:pt x="20448" y="3285"/>
                      <a:pt x="20264" y="3571"/>
                      <a:pt x="20264" y="3571"/>
                    </a:cubicBezTo>
                    <a:cubicBezTo>
                      <a:pt x="13560" y="3269"/>
                      <a:pt x="7912" y="520"/>
                      <a:pt x="6906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9" name="Google Shape;902;p27">
                <a:extLst>
                  <a:ext uri="{FF2B5EF4-FFF2-40B4-BE49-F238E27FC236}">
                    <a16:creationId xmlns:a16="http://schemas.microsoft.com/office/drawing/2014/main" xmlns="" id="{1FE96ECD-D2AA-5B51-3105-CD7EC98A8E99}"/>
                  </a:ext>
                </a:extLst>
              </p:cNvPr>
              <p:cNvSpPr/>
              <p:nvPr/>
            </p:nvSpPr>
            <p:spPr>
              <a:xfrm>
                <a:off x="1965200" y="1701725"/>
                <a:ext cx="35410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4392" extrusionOk="0">
                    <a:moveTo>
                      <a:pt x="1292" y="1"/>
                    </a:moveTo>
                    <a:cubicBezTo>
                      <a:pt x="856" y="269"/>
                      <a:pt x="437" y="537"/>
                      <a:pt x="1" y="821"/>
                    </a:cubicBezTo>
                    <a:cubicBezTo>
                      <a:pt x="1007" y="1341"/>
                      <a:pt x="6655" y="4090"/>
                      <a:pt x="13359" y="4392"/>
                    </a:cubicBezTo>
                    <a:cubicBezTo>
                      <a:pt x="13359" y="4392"/>
                      <a:pt x="13862" y="3654"/>
                      <a:pt x="14164" y="2128"/>
                    </a:cubicBezTo>
                    <a:cubicBezTo>
                      <a:pt x="13560" y="1424"/>
                      <a:pt x="13107" y="1089"/>
                      <a:pt x="13107" y="1089"/>
                    </a:cubicBezTo>
                    <a:cubicBezTo>
                      <a:pt x="13040" y="2296"/>
                      <a:pt x="12756" y="2966"/>
                      <a:pt x="12756" y="2966"/>
                    </a:cubicBezTo>
                    <a:cubicBezTo>
                      <a:pt x="6890" y="2850"/>
                      <a:pt x="1292" y="1"/>
                      <a:pt x="1292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0" name="Google Shape;903;p27">
                <a:extLst>
                  <a:ext uri="{FF2B5EF4-FFF2-40B4-BE49-F238E27FC236}">
                    <a16:creationId xmlns:a16="http://schemas.microsoft.com/office/drawing/2014/main" xmlns="" id="{92D96124-9CE3-CC3E-3F9A-D5E5B74DE504}"/>
                  </a:ext>
                </a:extLst>
              </p:cNvPr>
              <p:cNvSpPr/>
              <p:nvPr/>
            </p:nvSpPr>
            <p:spPr>
              <a:xfrm>
                <a:off x="1636725" y="1790500"/>
                <a:ext cx="483550" cy="1085050"/>
              </a:xfrm>
              <a:custGeom>
                <a:avLst/>
                <a:gdLst/>
                <a:ahLst/>
                <a:cxnLst/>
                <a:rect l="l" t="t" r="r" b="b"/>
                <a:pathLst>
                  <a:path w="19342" h="43402" extrusionOk="0">
                    <a:moveTo>
                      <a:pt x="13156" y="0"/>
                    </a:moveTo>
                    <a:cubicBezTo>
                      <a:pt x="11724" y="0"/>
                      <a:pt x="10280" y="540"/>
                      <a:pt x="9169" y="1628"/>
                    </a:cubicBezTo>
                    <a:cubicBezTo>
                      <a:pt x="4778" y="5936"/>
                      <a:pt x="2331" y="10041"/>
                      <a:pt x="838" y="12220"/>
                    </a:cubicBezTo>
                    <a:cubicBezTo>
                      <a:pt x="269" y="13024"/>
                      <a:pt x="0" y="13996"/>
                      <a:pt x="67" y="14968"/>
                    </a:cubicBezTo>
                    <a:cubicBezTo>
                      <a:pt x="436" y="21421"/>
                      <a:pt x="1828" y="28829"/>
                      <a:pt x="2514" y="32197"/>
                    </a:cubicBezTo>
                    <a:cubicBezTo>
                      <a:pt x="2431" y="32298"/>
                      <a:pt x="2398" y="32382"/>
                      <a:pt x="2398" y="32382"/>
                    </a:cubicBezTo>
                    <a:cubicBezTo>
                      <a:pt x="1426" y="35466"/>
                      <a:pt x="2179" y="36036"/>
                      <a:pt x="2883" y="40025"/>
                    </a:cubicBezTo>
                    <a:cubicBezTo>
                      <a:pt x="3213" y="41893"/>
                      <a:pt x="3598" y="42390"/>
                      <a:pt x="3914" y="42390"/>
                    </a:cubicBezTo>
                    <a:cubicBezTo>
                      <a:pt x="4273" y="42390"/>
                      <a:pt x="4543" y="41750"/>
                      <a:pt x="4543" y="41750"/>
                    </a:cubicBezTo>
                    <a:cubicBezTo>
                      <a:pt x="4826" y="42845"/>
                      <a:pt x="5122" y="43177"/>
                      <a:pt x="5378" y="43177"/>
                    </a:cubicBezTo>
                    <a:cubicBezTo>
                      <a:pt x="5771" y="43177"/>
                      <a:pt x="6067" y="42387"/>
                      <a:pt x="6067" y="42387"/>
                    </a:cubicBezTo>
                    <a:cubicBezTo>
                      <a:pt x="6449" y="43146"/>
                      <a:pt x="6734" y="43402"/>
                      <a:pt x="6943" y="43402"/>
                    </a:cubicBezTo>
                    <a:cubicBezTo>
                      <a:pt x="7378" y="43402"/>
                      <a:pt x="7493" y="42304"/>
                      <a:pt x="7493" y="42304"/>
                    </a:cubicBezTo>
                    <a:cubicBezTo>
                      <a:pt x="7574" y="42666"/>
                      <a:pt x="7786" y="42892"/>
                      <a:pt x="8005" y="42892"/>
                    </a:cubicBezTo>
                    <a:cubicBezTo>
                      <a:pt x="8281" y="42892"/>
                      <a:pt x="8568" y="42532"/>
                      <a:pt x="8615" y="41634"/>
                    </a:cubicBezTo>
                    <a:cubicBezTo>
                      <a:pt x="8682" y="40175"/>
                      <a:pt x="8063" y="37426"/>
                      <a:pt x="8062" y="37426"/>
                    </a:cubicBezTo>
                    <a:lnTo>
                      <a:pt x="8062" y="37426"/>
                    </a:lnTo>
                    <a:cubicBezTo>
                      <a:pt x="8392" y="37728"/>
                      <a:pt x="8660" y="37877"/>
                      <a:pt x="8860" y="37877"/>
                    </a:cubicBezTo>
                    <a:cubicBezTo>
                      <a:pt x="9261" y="37877"/>
                      <a:pt x="9392" y="37281"/>
                      <a:pt x="9202" y="36119"/>
                    </a:cubicBezTo>
                    <a:cubicBezTo>
                      <a:pt x="8900" y="34427"/>
                      <a:pt x="7359" y="32516"/>
                      <a:pt x="7274" y="32416"/>
                    </a:cubicBezTo>
                    <a:cubicBezTo>
                      <a:pt x="7207" y="22979"/>
                      <a:pt x="6671" y="17131"/>
                      <a:pt x="6671" y="17131"/>
                    </a:cubicBezTo>
                    <a:cubicBezTo>
                      <a:pt x="11649" y="13913"/>
                      <a:pt x="14984" y="11616"/>
                      <a:pt x="17028" y="9672"/>
                    </a:cubicBezTo>
                    <a:cubicBezTo>
                      <a:pt x="19073" y="7695"/>
                      <a:pt x="19341" y="4477"/>
                      <a:pt x="17615" y="2231"/>
                    </a:cubicBezTo>
                    <a:cubicBezTo>
                      <a:pt x="17582" y="2181"/>
                      <a:pt x="17548" y="2148"/>
                      <a:pt x="17497" y="2097"/>
                    </a:cubicBezTo>
                    <a:cubicBezTo>
                      <a:pt x="16408" y="703"/>
                      <a:pt x="14790" y="0"/>
                      <a:pt x="13156" y="0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1" name="Google Shape;904;p27">
                <a:extLst>
                  <a:ext uri="{FF2B5EF4-FFF2-40B4-BE49-F238E27FC236}">
                    <a16:creationId xmlns:a16="http://schemas.microsoft.com/office/drawing/2014/main" xmlns="" id="{44952F18-E840-27FD-EB9C-624F7388D105}"/>
                  </a:ext>
                </a:extLst>
              </p:cNvPr>
              <p:cNvSpPr/>
              <p:nvPr/>
            </p:nvSpPr>
            <p:spPr>
              <a:xfrm>
                <a:off x="1808500" y="2791950"/>
                <a:ext cx="1890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330" extrusionOk="0">
                    <a:moveTo>
                      <a:pt x="219" y="0"/>
                    </a:moveTo>
                    <a:lnTo>
                      <a:pt x="1" y="34"/>
                    </a:lnTo>
                    <a:cubicBezTo>
                      <a:pt x="253" y="1223"/>
                      <a:pt x="537" y="2313"/>
                      <a:pt x="537" y="2329"/>
                    </a:cubicBezTo>
                    <a:lnTo>
                      <a:pt x="756" y="2262"/>
                    </a:lnTo>
                    <a:cubicBezTo>
                      <a:pt x="756" y="2246"/>
                      <a:pt x="454" y="1173"/>
                      <a:pt x="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2" name="Google Shape;905;p27">
                <a:extLst>
                  <a:ext uri="{FF2B5EF4-FFF2-40B4-BE49-F238E27FC236}">
                    <a16:creationId xmlns:a16="http://schemas.microsoft.com/office/drawing/2014/main" xmlns="" id="{FD34B0AD-9045-A034-B84E-DCDC2FF00106}"/>
                  </a:ext>
                </a:extLst>
              </p:cNvPr>
              <p:cNvSpPr/>
              <p:nvPr/>
            </p:nvSpPr>
            <p:spPr>
              <a:xfrm>
                <a:off x="1771225" y="2782275"/>
                <a:ext cx="209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2784" extrusionOk="0">
                    <a:moveTo>
                      <a:pt x="218" y="1"/>
                    </a:moveTo>
                    <a:lnTo>
                      <a:pt x="1" y="35"/>
                    </a:lnTo>
                    <a:cubicBezTo>
                      <a:pt x="252" y="1393"/>
                      <a:pt x="620" y="2783"/>
                      <a:pt x="638" y="2783"/>
                    </a:cubicBezTo>
                    <a:lnTo>
                      <a:pt x="839" y="2733"/>
                    </a:lnTo>
                    <a:cubicBezTo>
                      <a:pt x="839" y="2716"/>
                      <a:pt x="470" y="1342"/>
                      <a:pt x="2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3" name="Google Shape;906;p27">
                <a:extLst>
                  <a:ext uri="{FF2B5EF4-FFF2-40B4-BE49-F238E27FC236}">
                    <a16:creationId xmlns:a16="http://schemas.microsoft.com/office/drawing/2014/main" xmlns="" id="{8C763259-E7A1-B342-5C5F-E5B62E5D62E4}"/>
                  </a:ext>
                </a:extLst>
              </p:cNvPr>
              <p:cNvSpPr/>
              <p:nvPr/>
            </p:nvSpPr>
            <p:spPr>
              <a:xfrm>
                <a:off x="1735200" y="2781050"/>
                <a:ext cx="180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2229" extrusionOk="0">
                    <a:moveTo>
                      <a:pt x="218" y="0"/>
                    </a:moveTo>
                    <a:lnTo>
                      <a:pt x="1" y="50"/>
                    </a:lnTo>
                    <a:cubicBezTo>
                      <a:pt x="235" y="1190"/>
                      <a:pt x="503" y="2213"/>
                      <a:pt x="503" y="2229"/>
                    </a:cubicBezTo>
                    <a:lnTo>
                      <a:pt x="721" y="2162"/>
                    </a:lnTo>
                    <a:cubicBezTo>
                      <a:pt x="721" y="2146"/>
                      <a:pt x="452" y="1140"/>
                      <a:pt x="2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4" name="Google Shape;907;p27">
                <a:extLst>
                  <a:ext uri="{FF2B5EF4-FFF2-40B4-BE49-F238E27FC236}">
                    <a16:creationId xmlns:a16="http://schemas.microsoft.com/office/drawing/2014/main" xmlns="" id="{96EC169D-C254-39AA-157A-4048ACCADB95}"/>
                  </a:ext>
                </a:extLst>
              </p:cNvPr>
              <p:cNvSpPr/>
              <p:nvPr/>
            </p:nvSpPr>
            <p:spPr>
              <a:xfrm>
                <a:off x="1828625" y="2697250"/>
                <a:ext cx="1220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1190" extrusionOk="0">
                    <a:moveTo>
                      <a:pt x="219" y="0"/>
                    </a:moveTo>
                    <a:lnTo>
                      <a:pt x="0" y="50"/>
                    </a:lnTo>
                    <a:cubicBezTo>
                      <a:pt x="134" y="519"/>
                      <a:pt x="268" y="1174"/>
                      <a:pt x="268" y="1190"/>
                    </a:cubicBezTo>
                    <a:lnTo>
                      <a:pt x="487" y="1140"/>
                    </a:lnTo>
                    <a:cubicBezTo>
                      <a:pt x="487" y="1123"/>
                      <a:pt x="353" y="470"/>
                      <a:pt x="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5" name="Google Shape;908;p27">
                <a:extLst>
                  <a:ext uri="{FF2B5EF4-FFF2-40B4-BE49-F238E27FC236}">
                    <a16:creationId xmlns:a16="http://schemas.microsoft.com/office/drawing/2014/main" xmlns="" id="{E3BF78E4-3B93-1F10-847C-43414DE724FF}"/>
                  </a:ext>
                </a:extLst>
              </p:cNvPr>
              <p:cNvSpPr/>
              <p:nvPr/>
            </p:nvSpPr>
            <p:spPr>
              <a:xfrm>
                <a:off x="1693300" y="1958150"/>
                <a:ext cx="248475" cy="235900"/>
              </a:xfrm>
              <a:custGeom>
                <a:avLst/>
                <a:gdLst/>
                <a:ahLst/>
                <a:cxnLst/>
                <a:rect l="l" t="t" r="r" b="b"/>
                <a:pathLst>
                  <a:path w="9939" h="9436" extrusionOk="0">
                    <a:moveTo>
                      <a:pt x="1089" y="0"/>
                    </a:moveTo>
                    <a:cubicBezTo>
                      <a:pt x="403" y="939"/>
                      <a:pt x="1" y="1576"/>
                      <a:pt x="1" y="1576"/>
                    </a:cubicBezTo>
                    <a:cubicBezTo>
                      <a:pt x="1" y="1576"/>
                      <a:pt x="2984" y="7039"/>
                      <a:pt x="8045" y="9435"/>
                    </a:cubicBezTo>
                    <a:cubicBezTo>
                      <a:pt x="8045" y="9435"/>
                      <a:pt x="8832" y="8950"/>
                      <a:pt x="9938" y="8146"/>
                    </a:cubicBezTo>
                    <a:cubicBezTo>
                      <a:pt x="4542" y="5431"/>
                      <a:pt x="1978" y="1592"/>
                      <a:pt x="1089" y="0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6" name="Google Shape;909;p27">
                <a:extLst>
                  <a:ext uri="{FF2B5EF4-FFF2-40B4-BE49-F238E27FC236}">
                    <a16:creationId xmlns:a16="http://schemas.microsoft.com/office/drawing/2014/main" xmlns="" id="{02787C56-EF15-C4D5-62B4-90219B507D4C}"/>
                  </a:ext>
                </a:extLst>
              </p:cNvPr>
              <p:cNvSpPr/>
              <p:nvPr/>
            </p:nvSpPr>
            <p:spPr>
              <a:xfrm>
                <a:off x="1720525" y="1771550"/>
                <a:ext cx="508275" cy="390250"/>
              </a:xfrm>
              <a:custGeom>
                <a:avLst/>
                <a:gdLst/>
                <a:ahLst/>
                <a:cxnLst/>
                <a:rect l="l" t="t" r="r" b="b"/>
                <a:pathLst>
                  <a:path w="20331" h="15610" extrusionOk="0">
                    <a:moveTo>
                      <a:pt x="10421" y="1"/>
                    </a:moveTo>
                    <a:cubicBezTo>
                      <a:pt x="6154" y="1"/>
                      <a:pt x="1937" y="4877"/>
                      <a:pt x="0" y="7464"/>
                    </a:cubicBezTo>
                    <a:cubicBezTo>
                      <a:pt x="889" y="9056"/>
                      <a:pt x="3453" y="12895"/>
                      <a:pt x="8849" y="15610"/>
                    </a:cubicBezTo>
                    <a:cubicBezTo>
                      <a:pt x="12655" y="12794"/>
                      <a:pt x="20330" y="6023"/>
                      <a:pt x="13761" y="1145"/>
                    </a:cubicBezTo>
                    <a:cubicBezTo>
                      <a:pt x="12671" y="339"/>
                      <a:pt x="11544" y="1"/>
                      <a:pt x="10421" y="1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7" name="Google Shape;910;p27">
                <a:extLst>
                  <a:ext uri="{FF2B5EF4-FFF2-40B4-BE49-F238E27FC236}">
                    <a16:creationId xmlns:a16="http://schemas.microsoft.com/office/drawing/2014/main" xmlns="" id="{C87A50A0-09F2-5622-6C92-D3D0131A3489}"/>
                  </a:ext>
                </a:extLst>
              </p:cNvPr>
              <p:cNvSpPr/>
              <p:nvPr/>
            </p:nvSpPr>
            <p:spPr>
              <a:xfrm>
                <a:off x="2253925" y="2921825"/>
                <a:ext cx="68300" cy="28200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11280" extrusionOk="0">
                    <a:moveTo>
                      <a:pt x="1441" y="1"/>
                    </a:moveTo>
                    <a:lnTo>
                      <a:pt x="988" y="654"/>
                    </a:lnTo>
                    <a:cubicBezTo>
                      <a:pt x="921" y="4526"/>
                      <a:pt x="385" y="8179"/>
                      <a:pt x="0" y="11279"/>
                    </a:cubicBezTo>
                    <a:cubicBezTo>
                      <a:pt x="0" y="11279"/>
                      <a:pt x="653" y="11246"/>
                      <a:pt x="1256" y="11212"/>
                    </a:cubicBezTo>
                    <a:cubicBezTo>
                      <a:pt x="1860" y="11179"/>
                      <a:pt x="2564" y="11095"/>
                      <a:pt x="2564" y="11095"/>
                    </a:cubicBezTo>
                    <a:cubicBezTo>
                      <a:pt x="2564" y="11095"/>
                      <a:pt x="2731" y="9637"/>
                      <a:pt x="2564" y="6486"/>
                    </a:cubicBezTo>
                    <a:cubicBezTo>
                      <a:pt x="2396" y="3335"/>
                      <a:pt x="1441" y="1"/>
                      <a:pt x="1441" y="1"/>
                    </a:cubicBezTo>
                    <a:close/>
                  </a:path>
                </a:pathLst>
              </a:custGeom>
              <a:solidFill>
                <a:srgbClr val="072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8" name="Google Shape;911;p27">
                <a:extLst>
                  <a:ext uri="{FF2B5EF4-FFF2-40B4-BE49-F238E27FC236}">
                    <a16:creationId xmlns:a16="http://schemas.microsoft.com/office/drawing/2014/main" xmlns="" id="{2F400DEF-A589-63A7-3F8E-1A23F4AC6CE1}"/>
                  </a:ext>
                </a:extLst>
              </p:cNvPr>
              <p:cNvSpPr/>
              <p:nvPr/>
            </p:nvSpPr>
            <p:spPr>
              <a:xfrm>
                <a:off x="1947200" y="1164325"/>
                <a:ext cx="414000" cy="495650"/>
              </a:xfrm>
              <a:custGeom>
                <a:avLst/>
                <a:gdLst/>
                <a:ahLst/>
                <a:cxnLst/>
                <a:rect l="l" t="t" r="r" b="b"/>
                <a:pathLst>
                  <a:path w="16560" h="19826" extrusionOk="0">
                    <a:moveTo>
                      <a:pt x="7913" y="1"/>
                    </a:moveTo>
                    <a:cubicBezTo>
                      <a:pt x="7597" y="1"/>
                      <a:pt x="7278" y="20"/>
                      <a:pt x="6956" y="60"/>
                    </a:cubicBezTo>
                    <a:cubicBezTo>
                      <a:pt x="2900" y="547"/>
                      <a:pt x="1" y="4083"/>
                      <a:pt x="470" y="7955"/>
                    </a:cubicBezTo>
                    <a:cubicBezTo>
                      <a:pt x="504" y="8189"/>
                      <a:pt x="537" y="8424"/>
                      <a:pt x="587" y="8659"/>
                    </a:cubicBezTo>
                    <a:lnTo>
                      <a:pt x="587" y="8659"/>
                    </a:lnTo>
                    <a:lnTo>
                      <a:pt x="587" y="8659"/>
                    </a:lnTo>
                    <a:cubicBezTo>
                      <a:pt x="604" y="8692"/>
                      <a:pt x="604" y="8726"/>
                      <a:pt x="604" y="8742"/>
                    </a:cubicBezTo>
                    <a:lnTo>
                      <a:pt x="1727" y="13251"/>
                    </a:lnTo>
                    <a:cubicBezTo>
                      <a:pt x="2683" y="16652"/>
                      <a:pt x="4039" y="18529"/>
                      <a:pt x="6118" y="19385"/>
                    </a:cubicBezTo>
                    <a:cubicBezTo>
                      <a:pt x="6873" y="19662"/>
                      <a:pt x="7676" y="19825"/>
                      <a:pt x="8519" y="19825"/>
                    </a:cubicBezTo>
                    <a:cubicBezTo>
                      <a:pt x="8798" y="19825"/>
                      <a:pt x="9081" y="19807"/>
                      <a:pt x="9369" y="19770"/>
                    </a:cubicBezTo>
                    <a:cubicBezTo>
                      <a:pt x="12671" y="19367"/>
                      <a:pt x="15118" y="16719"/>
                      <a:pt x="15219" y="13636"/>
                    </a:cubicBezTo>
                    <a:lnTo>
                      <a:pt x="15219" y="13552"/>
                    </a:lnTo>
                    <a:lnTo>
                      <a:pt x="15219" y="13318"/>
                    </a:lnTo>
                    <a:lnTo>
                      <a:pt x="15219" y="12228"/>
                    </a:lnTo>
                    <a:cubicBezTo>
                      <a:pt x="15671" y="11944"/>
                      <a:pt x="16057" y="11457"/>
                      <a:pt x="16240" y="10837"/>
                    </a:cubicBezTo>
                    <a:cubicBezTo>
                      <a:pt x="16560" y="9698"/>
                      <a:pt x="16090" y="8558"/>
                      <a:pt x="15201" y="8205"/>
                    </a:cubicBezTo>
                    <a:lnTo>
                      <a:pt x="15201" y="6983"/>
                    </a:lnTo>
                    <a:lnTo>
                      <a:pt x="15201" y="6882"/>
                    </a:lnTo>
                    <a:cubicBezTo>
                      <a:pt x="15201" y="6648"/>
                      <a:pt x="15185" y="6413"/>
                      <a:pt x="15152" y="6178"/>
                    </a:cubicBezTo>
                    <a:cubicBezTo>
                      <a:pt x="14720" y="2613"/>
                      <a:pt x="11574" y="1"/>
                      <a:pt x="7913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59" name="Google Shape;912;p27">
                <a:extLst>
                  <a:ext uri="{FF2B5EF4-FFF2-40B4-BE49-F238E27FC236}">
                    <a16:creationId xmlns:a16="http://schemas.microsoft.com/office/drawing/2014/main" xmlns="" id="{CE6B1C88-142E-343E-95EA-068663989CB8}"/>
                  </a:ext>
                </a:extLst>
              </p:cNvPr>
              <p:cNvSpPr/>
              <p:nvPr/>
            </p:nvSpPr>
            <p:spPr>
              <a:xfrm>
                <a:off x="1990350" y="1495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62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0" name="Google Shape;913;p27">
                <a:extLst>
                  <a:ext uri="{FF2B5EF4-FFF2-40B4-BE49-F238E27FC236}">
                    <a16:creationId xmlns:a16="http://schemas.microsoft.com/office/drawing/2014/main" xmlns="" id="{47EC73F4-EA88-6173-46DB-9772B6C720D6}"/>
                  </a:ext>
                </a:extLst>
              </p:cNvPr>
              <p:cNvSpPr/>
              <p:nvPr/>
            </p:nvSpPr>
            <p:spPr>
              <a:xfrm>
                <a:off x="2084200" y="1355650"/>
                <a:ext cx="7125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1324" extrusionOk="0">
                    <a:moveTo>
                      <a:pt x="2682" y="0"/>
                    </a:moveTo>
                    <a:lnTo>
                      <a:pt x="1" y="637"/>
                    </a:lnTo>
                    <a:lnTo>
                      <a:pt x="168" y="1323"/>
                    </a:lnTo>
                    <a:lnTo>
                      <a:pt x="2850" y="687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1" name="Google Shape;914;p27">
                <a:extLst>
                  <a:ext uri="{FF2B5EF4-FFF2-40B4-BE49-F238E27FC236}">
                    <a16:creationId xmlns:a16="http://schemas.microsoft.com/office/drawing/2014/main" xmlns="" id="{ACE4377F-5726-3FED-12C4-924D401F32E8}"/>
                  </a:ext>
                </a:extLst>
              </p:cNvPr>
              <p:cNvSpPr/>
              <p:nvPr/>
            </p:nvSpPr>
            <p:spPr>
              <a:xfrm>
                <a:off x="2249725" y="1352700"/>
                <a:ext cx="45275" cy="239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957" extrusionOk="0">
                    <a:moveTo>
                      <a:pt x="84" y="0"/>
                    </a:moveTo>
                    <a:lnTo>
                      <a:pt x="0" y="704"/>
                    </a:lnTo>
                    <a:lnTo>
                      <a:pt x="1710" y="956"/>
                    </a:lnTo>
                    <a:lnTo>
                      <a:pt x="1811" y="268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2" name="Google Shape;915;p27">
                <a:extLst>
                  <a:ext uri="{FF2B5EF4-FFF2-40B4-BE49-F238E27FC236}">
                    <a16:creationId xmlns:a16="http://schemas.microsoft.com/office/drawing/2014/main" xmlns="" id="{736F4694-82CD-6CE5-A34B-7194D3281A39}"/>
                  </a:ext>
                </a:extLst>
              </p:cNvPr>
              <p:cNvSpPr/>
              <p:nvPr/>
            </p:nvSpPr>
            <p:spPr>
              <a:xfrm>
                <a:off x="2148725" y="1526600"/>
                <a:ext cx="11945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2280" extrusionOk="0">
                    <a:moveTo>
                      <a:pt x="1" y="0"/>
                    </a:moveTo>
                    <a:cubicBezTo>
                      <a:pt x="1" y="0"/>
                      <a:pt x="68" y="318"/>
                      <a:pt x="253" y="720"/>
                    </a:cubicBezTo>
                    <a:cubicBezTo>
                      <a:pt x="554" y="1374"/>
                      <a:pt x="1191" y="2246"/>
                      <a:pt x="2398" y="2262"/>
                    </a:cubicBezTo>
                    <a:cubicBezTo>
                      <a:pt x="2448" y="2262"/>
                      <a:pt x="2481" y="2279"/>
                      <a:pt x="2532" y="2279"/>
                    </a:cubicBezTo>
                    <a:cubicBezTo>
                      <a:pt x="4309" y="2212"/>
                      <a:pt x="4778" y="251"/>
                      <a:pt x="4778" y="25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3" name="Google Shape;916;p27">
                <a:extLst>
                  <a:ext uri="{FF2B5EF4-FFF2-40B4-BE49-F238E27FC236}">
                    <a16:creationId xmlns:a16="http://schemas.microsoft.com/office/drawing/2014/main" xmlns="" id="{EFD78E4C-EC2A-B00A-18B2-F94DBB3CFBDD}"/>
                  </a:ext>
                </a:extLst>
              </p:cNvPr>
              <p:cNvSpPr/>
              <p:nvPr/>
            </p:nvSpPr>
            <p:spPr>
              <a:xfrm>
                <a:off x="1837850" y="1151275"/>
                <a:ext cx="500725" cy="398800"/>
              </a:xfrm>
              <a:custGeom>
                <a:avLst/>
                <a:gdLst/>
                <a:ahLst/>
                <a:cxnLst/>
                <a:rect l="l" t="t" r="r" b="b"/>
                <a:pathLst>
                  <a:path w="20029" h="15952" extrusionOk="0">
                    <a:moveTo>
                      <a:pt x="12719" y="1"/>
                    </a:moveTo>
                    <a:cubicBezTo>
                      <a:pt x="12254" y="1"/>
                      <a:pt x="11758" y="32"/>
                      <a:pt x="11229" y="97"/>
                    </a:cubicBezTo>
                    <a:cubicBezTo>
                      <a:pt x="0" y="1471"/>
                      <a:pt x="5229" y="13051"/>
                      <a:pt x="6855" y="15952"/>
                    </a:cubicBezTo>
                    <a:cubicBezTo>
                      <a:pt x="6855" y="15952"/>
                      <a:pt x="8397" y="14544"/>
                      <a:pt x="6688" y="12264"/>
                    </a:cubicBezTo>
                    <a:cubicBezTo>
                      <a:pt x="6688" y="12264"/>
                      <a:pt x="10190" y="10672"/>
                      <a:pt x="8782" y="7203"/>
                    </a:cubicBezTo>
                    <a:lnTo>
                      <a:pt x="8782" y="7203"/>
                    </a:lnTo>
                    <a:cubicBezTo>
                      <a:pt x="8797" y="7203"/>
                      <a:pt x="8813" y="7203"/>
                      <a:pt x="8828" y="7203"/>
                    </a:cubicBezTo>
                    <a:cubicBezTo>
                      <a:pt x="10566" y="7203"/>
                      <a:pt x="10961" y="6298"/>
                      <a:pt x="10961" y="6298"/>
                    </a:cubicBezTo>
                    <a:cubicBezTo>
                      <a:pt x="11484" y="6424"/>
                      <a:pt x="11968" y="6476"/>
                      <a:pt x="12410" y="6476"/>
                    </a:cubicBezTo>
                    <a:cubicBezTo>
                      <a:pt x="14369" y="6476"/>
                      <a:pt x="15486" y="5460"/>
                      <a:pt x="15486" y="5460"/>
                    </a:cubicBezTo>
                    <a:cubicBezTo>
                      <a:pt x="15942" y="5662"/>
                      <a:pt x="16331" y="5724"/>
                      <a:pt x="16635" y="5724"/>
                    </a:cubicBezTo>
                    <a:cubicBezTo>
                      <a:pt x="17114" y="5724"/>
                      <a:pt x="17387" y="5570"/>
                      <a:pt x="17397" y="5561"/>
                    </a:cubicBezTo>
                    <a:lnTo>
                      <a:pt x="17397" y="5577"/>
                    </a:lnTo>
                    <a:cubicBezTo>
                      <a:pt x="17698" y="6298"/>
                      <a:pt x="18168" y="6750"/>
                      <a:pt x="18436" y="6968"/>
                    </a:cubicBezTo>
                    <a:cubicBezTo>
                      <a:pt x="18319" y="7588"/>
                      <a:pt x="18587" y="9029"/>
                      <a:pt x="19575" y="9851"/>
                    </a:cubicBezTo>
                    <a:cubicBezTo>
                      <a:pt x="19575" y="9851"/>
                      <a:pt x="20029" y="6850"/>
                      <a:pt x="19023" y="4153"/>
                    </a:cubicBezTo>
                    <a:cubicBezTo>
                      <a:pt x="18203" y="1978"/>
                      <a:pt x="16443" y="1"/>
                      <a:pt x="127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4" name="Google Shape;917;p27">
                <a:extLst>
                  <a:ext uri="{FF2B5EF4-FFF2-40B4-BE49-F238E27FC236}">
                    <a16:creationId xmlns:a16="http://schemas.microsoft.com/office/drawing/2014/main" xmlns="" id="{8496AAF0-C387-C502-34C9-F28BA2F039BF}"/>
                  </a:ext>
                </a:extLst>
              </p:cNvPr>
              <p:cNvSpPr/>
              <p:nvPr/>
            </p:nvSpPr>
            <p:spPr>
              <a:xfrm>
                <a:off x="1935050" y="1395950"/>
                <a:ext cx="106050" cy="1088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352" extrusionOk="0">
                    <a:moveTo>
                      <a:pt x="1885" y="1"/>
                    </a:moveTo>
                    <a:cubicBezTo>
                      <a:pt x="1665" y="1"/>
                      <a:pt x="1447" y="48"/>
                      <a:pt x="1240" y="147"/>
                    </a:cubicBezTo>
                    <a:cubicBezTo>
                      <a:pt x="335" y="583"/>
                      <a:pt x="0" y="1841"/>
                      <a:pt x="487" y="2963"/>
                    </a:cubicBezTo>
                    <a:cubicBezTo>
                      <a:pt x="860" y="3826"/>
                      <a:pt x="1609" y="4352"/>
                      <a:pt x="2347" y="4352"/>
                    </a:cubicBezTo>
                    <a:cubicBezTo>
                      <a:pt x="2570" y="4352"/>
                      <a:pt x="2791" y="4304"/>
                      <a:pt x="3001" y="4203"/>
                    </a:cubicBezTo>
                    <a:cubicBezTo>
                      <a:pt x="3906" y="3785"/>
                      <a:pt x="4241" y="2527"/>
                      <a:pt x="3754" y="1405"/>
                    </a:cubicBezTo>
                    <a:cubicBezTo>
                      <a:pt x="3380" y="538"/>
                      <a:pt x="2625" y="1"/>
                      <a:pt x="1885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5" name="Google Shape;918;p27">
                <a:extLst>
                  <a:ext uri="{FF2B5EF4-FFF2-40B4-BE49-F238E27FC236}">
                    <a16:creationId xmlns:a16="http://schemas.microsoft.com/office/drawing/2014/main" xmlns="" id="{44E14E84-A22D-3A5D-B805-D236364B179B}"/>
                  </a:ext>
                </a:extLst>
              </p:cNvPr>
              <p:cNvSpPr/>
              <p:nvPr/>
            </p:nvSpPr>
            <p:spPr>
              <a:xfrm>
                <a:off x="1958500" y="1417650"/>
                <a:ext cx="260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129" extrusionOk="0">
                    <a:moveTo>
                      <a:pt x="890" y="1"/>
                    </a:moveTo>
                    <a:cubicBezTo>
                      <a:pt x="1" y="805"/>
                      <a:pt x="470" y="2079"/>
                      <a:pt x="488" y="2128"/>
                    </a:cubicBezTo>
                    <a:lnTo>
                      <a:pt x="689" y="2061"/>
                    </a:lnTo>
                    <a:cubicBezTo>
                      <a:pt x="689" y="2045"/>
                      <a:pt x="269" y="872"/>
                      <a:pt x="1040" y="168"/>
                    </a:cubicBezTo>
                    <a:lnTo>
                      <a:pt x="89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6" name="Google Shape;919;p27">
                <a:extLst>
                  <a:ext uri="{FF2B5EF4-FFF2-40B4-BE49-F238E27FC236}">
                    <a16:creationId xmlns:a16="http://schemas.microsoft.com/office/drawing/2014/main" xmlns="" id="{A0BD6B90-0092-1191-99F5-AA6AFB03CC11}"/>
                  </a:ext>
                </a:extLst>
              </p:cNvPr>
              <p:cNvSpPr/>
              <p:nvPr/>
            </p:nvSpPr>
            <p:spPr>
              <a:xfrm>
                <a:off x="2125700" y="1396600"/>
                <a:ext cx="24725" cy="2787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15" extrusionOk="0">
                    <a:moveTo>
                      <a:pt x="457" y="1"/>
                    </a:moveTo>
                    <a:cubicBezTo>
                      <a:pt x="439" y="1"/>
                      <a:pt x="421" y="2"/>
                      <a:pt x="403" y="5"/>
                    </a:cubicBezTo>
                    <a:cubicBezTo>
                      <a:pt x="151" y="54"/>
                      <a:pt x="1" y="340"/>
                      <a:pt x="50" y="641"/>
                    </a:cubicBezTo>
                    <a:cubicBezTo>
                      <a:pt x="97" y="921"/>
                      <a:pt x="303" y="1114"/>
                      <a:pt x="532" y="1114"/>
                    </a:cubicBezTo>
                    <a:cubicBezTo>
                      <a:pt x="550" y="1114"/>
                      <a:pt x="568" y="1113"/>
                      <a:pt x="587" y="1111"/>
                    </a:cubicBezTo>
                    <a:cubicBezTo>
                      <a:pt x="839" y="1060"/>
                      <a:pt x="989" y="792"/>
                      <a:pt x="939" y="474"/>
                    </a:cubicBezTo>
                    <a:cubicBezTo>
                      <a:pt x="892" y="194"/>
                      <a:pt x="687" y="1"/>
                      <a:pt x="4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7" name="Google Shape;920;p27">
                <a:extLst>
                  <a:ext uri="{FF2B5EF4-FFF2-40B4-BE49-F238E27FC236}">
                    <a16:creationId xmlns:a16="http://schemas.microsoft.com/office/drawing/2014/main" xmlns="" id="{4FE6C6A7-6F47-8C81-CFFF-41EBE0A5C24D}"/>
                  </a:ext>
                </a:extLst>
              </p:cNvPr>
              <p:cNvSpPr/>
              <p:nvPr/>
            </p:nvSpPr>
            <p:spPr>
              <a:xfrm>
                <a:off x="2263975" y="1386950"/>
                <a:ext cx="2305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02" extrusionOk="0">
                    <a:moveTo>
                      <a:pt x="417" y="1"/>
                    </a:moveTo>
                    <a:cubicBezTo>
                      <a:pt x="401" y="1"/>
                      <a:pt x="385" y="2"/>
                      <a:pt x="369" y="4"/>
                    </a:cubicBezTo>
                    <a:cubicBezTo>
                      <a:pt x="150" y="38"/>
                      <a:pt x="0" y="323"/>
                      <a:pt x="50" y="625"/>
                    </a:cubicBezTo>
                    <a:cubicBezTo>
                      <a:pt x="96" y="898"/>
                      <a:pt x="292" y="1102"/>
                      <a:pt x="490" y="1102"/>
                    </a:cubicBezTo>
                    <a:cubicBezTo>
                      <a:pt x="511" y="1102"/>
                      <a:pt x="532" y="1099"/>
                      <a:pt x="553" y="1094"/>
                    </a:cubicBezTo>
                    <a:cubicBezTo>
                      <a:pt x="771" y="1061"/>
                      <a:pt x="921" y="775"/>
                      <a:pt x="872" y="474"/>
                    </a:cubicBezTo>
                    <a:cubicBezTo>
                      <a:pt x="825" y="194"/>
                      <a:pt x="619" y="1"/>
                      <a:pt x="4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8" name="Google Shape;921;p27">
                <a:extLst>
                  <a:ext uri="{FF2B5EF4-FFF2-40B4-BE49-F238E27FC236}">
                    <a16:creationId xmlns:a16="http://schemas.microsoft.com/office/drawing/2014/main" xmlns="" id="{6212022A-A79C-0028-5107-44B8093A9C83}"/>
                  </a:ext>
                </a:extLst>
              </p:cNvPr>
              <p:cNvSpPr/>
              <p:nvPr/>
            </p:nvSpPr>
            <p:spPr>
              <a:xfrm>
                <a:off x="1957675" y="1168725"/>
                <a:ext cx="364550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7913" extrusionOk="0">
                    <a:moveTo>
                      <a:pt x="8477" y="1"/>
                    </a:moveTo>
                    <a:cubicBezTo>
                      <a:pt x="7999" y="1"/>
                      <a:pt x="7487" y="48"/>
                      <a:pt x="6939" y="152"/>
                    </a:cubicBezTo>
                    <a:cubicBezTo>
                      <a:pt x="386" y="1377"/>
                      <a:pt x="0" y="7913"/>
                      <a:pt x="0" y="7913"/>
                    </a:cubicBezTo>
                    <a:cubicBezTo>
                      <a:pt x="0" y="7913"/>
                      <a:pt x="1643" y="2751"/>
                      <a:pt x="7224" y="1862"/>
                    </a:cubicBezTo>
                    <a:cubicBezTo>
                      <a:pt x="7822" y="1767"/>
                      <a:pt x="8376" y="1724"/>
                      <a:pt x="8890" y="1724"/>
                    </a:cubicBezTo>
                    <a:cubicBezTo>
                      <a:pt x="13153" y="1724"/>
                      <a:pt x="14581" y="4661"/>
                      <a:pt x="14581" y="4661"/>
                    </a:cubicBezTo>
                    <a:cubicBezTo>
                      <a:pt x="14581" y="4661"/>
                      <a:pt x="13213" y="1"/>
                      <a:pt x="8477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69" name="Google Shape;922;p27">
                <a:extLst>
                  <a:ext uri="{FF2B5EF4-FFF2-40B4-BE49-F238E27FC236}">
                    <a16:creationId xmlns:a16="http://schemas.microsoft.com/office/drawing/2014/main" xmlns="" id="{C5D51C2D-936F-945D-26CC-F19E9A51479B}"/>
                  </a:ext>
                </a:extLst>
              </p:cNvPr>
              <p:cNvSpPr/>
              <p:nvPr/>
            </p:nvSpPr>
            <p:spPr>
              <a:xfrm rot="-1254565">
                <a:off x="2200252" y="1413605"/>
                <a:ext cx="42762" cy="7601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92" extrusionOk="0">
                    <a:moveTo>
                      <a:pt x="753" y="0"/>
                    </a:moveTo>
                    <a:lnTo>
                      <a:pt x="0" y="1952"/>
                    </a:lnTo>
                    <a:cubicBezTo>
                      <a:pt x="0" y="1952"/>
                      <a:pt x="240" y="2191"/>
                      <a:pt x="735" y="2191"/>
                    </a:cubicBezTo>
                    <a:cubicBezTo>
                      <a:pt x="1232" y="2191"/>
                      <a:pt x="753" y="1"/>
                      <a:pt x="753" y="0"/>
                    </a:cubicBez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21" name="Google Shape;923;p27">
                <a:extLst>
                  <a:ext uri="{FF2B5EF4-FFF2-40B4-BE49-F238E27FC236}">
                    <a16:creationId xmlns:a16="http://schemas.microsoft.com/office/drawing/2014/main" xmlns="" id="{312E324E-C4C2-6FF9-09A8-BA844B9F155D}"/>
                  </a:ext>
                </a:extLst>
              </p:cNvPr>
              <p:cNvSpPr/>
              <p:nvPr/>
            </p:nvSpPr>
            <p:spPr>
              <a:xfrm>
                <a:off x="2531500" y="1677875"/>
                <a:ext cx="510350" cy="448325"/>
              </a:xfrm>
              <a:custGeom>
                <a:avLst/>
                <a:gdLst/>
                <a:ahLst/>
                <a:cxnLst/>
                <a:rect l="l" t="t" r="r" b="b"/>
                <a:pathLst>
                  <a:path w="20414" h="17933" extrusionOk="0">
                    <a:moveTo>
                      <a:pt x="10192" y="0"/>
                    </a:moveTo>
                    <a:cubicBezTo>
                      <a:pt x="8484" y="0"/>
                      <a:pt x="6757" y="487"/>
                      <a:pt x="5229" y="1506"/>
                    </a:cubicBezTo>
                    <a:cubicBezTo>
                      <a:pt x="1106" y="4255"/>
                      <a:pt x="0" y="9819"/>
                      <a:pt x="2731" y="13942"/>
                    </a:cubicBezTo>
                    <a:cubicBezTo>
                      <a:pt x="4459" y="16533"/>
                      <a:pt x="7305" y="17933"/>
                      <a:pt x="10201" y="17933"/>
                    </a:cubicBezTo>
                    <a:cubicBezTo>
                      <a:pt x="11913" y="17933"/>
                      <a:pt x="13642" y="17443"/>
                      <a:pt x="15167" y="16422"/>
                    </a:cubicBezTo>
                    <a:cubicBezTo>
                      <a:pt x="19290" y="13674"/>
                      <a:pt x="20413" y="8109"/>
                      <a:pt x="17665" y="3987"/>
                    </a:cubicBezTo>
                    <a:cubicBezTo>
                      <a:pt x="15935" y="1403"/>
                      <a:pt x="13090" y="0"/>
                      <a:pt x="10192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23" name="Google Shape;924;p27">
                <a:extLst>
                  <a:ext uri="{FF2B5EF4-FFF2-40B4-BE49-F238E27FC236}">
                    <a16:creationId xmlns:a16="http://schemas.microsoft.com/office/drawing/2014/main" xmlns="" id="{75AC9FC3-F186-858F-9FF1-F2CD1ADA9C5C}"/>
                  </a:ext>
                </a:extLst>
              </p:cNvPr>
              <p:cNvSpPr/>
              <p:nvPr/>
            </p:nvSpPr>
            <p:spPr>
              <a:xfrm>
                <a:off x="2562900" y="1685775"/>
                <a:ext cx="450450" cy="440700"/>
              </a:xfrm>
              <a:custGeom>
                <a:avLst/>
                <a:gdLst/>
                <a:ahLst/>
                <a:cxnLst/>
                <a:rect l="l" t="t" r="r" b="b"/>
                <a:pathLst>
                  <a:path w="18018" h="17628" extrusionOk="0">
                    <a:moveTo>
                      <a:pt x="9537" y="593"/>
                    </a:moveTo>
                    <a:cubicBezTo>
                      <a:pt x="10272" y="593"/>
                      <a:pt x="11431" y="634"/>
                      <a:pt x="12503" y="839"/>
                    </a:cubicBezTo>
                    <a:cubicBezTo>
                      <a:pt x="12822" y="1123"/>
                      <a:pt x="13124" y="1409"/>
                      <a:pt x="13408" y="1677"/>
                    </a:cubicBezTo>
                    <a:cubicBezTo>
                      <a:pt x="13978" y="2280"/>
                      <a:pt x="14465" y="2933"/>
                      <a:pt x="14816" y="3738"/>
                    </a:cubicBezTo>
                    <a:cubicBezTo>
                      <a:pt x="14682" y="4057"/>
                      <a:pt x="14246" y="5096"/>
                      <a:pt x="13643" y="6017"/>
                    </a:cubicBezTo>
                    <a:cubicBezTo>
                      <a:pt x="12252" y="5800"/>
                      <a:pt x="10040" y="5749"/>
                      <a:pt x="9620" y="5749"/>
                    </a:cubicBezTo>
                    <a:cubicBezTo>
                      <a:pt x="9453" y="5481"/>
                      <a:pt x="8548" y="4157"/>
                      <a:pt x="7493" y="3018"/>
                    </a:cubicBezTo>
                    <a:cubicBezTo>
                      <a:pt x="7627" y="2749"/>
                      <a:pt x="8380" y="1257"/>
                      <a:pt x="8900" y="604"/>
                    </a:cubicBezTo>
                    <a:cubicBezTo>
                      <a:pt x="9027" y="599"/>
                      <a:pt x="9250" y="593"/>
                      <a:pt x="9537" y="593"/>
                    </a:cubicBezTo>
                    <a:close/>
                    <a:moveTo>
                      <a:pt x="7426" y="3051"/>
                    </a:moveTo>
                    <a:cubicBezTo>
                      <a:pt x="8481" y="4191"/>
                      <a:pt x="9386" y="5532"/>
                      <a:pt x="9553" y="5782"/>
                    </a:cubicBezTo>
                    <a:cubicBezTo>
                      <a:pt x="9386" y="6202"/>
                      <a:pt x="8465" y="8397"/>
                      <a:pt x="8112" y="9688"/>
                    </a:cubicBezTo>
                    <a:lnTo>
                      <a:pt x="4458" y="10576"/>
                    </a:lnTo>
                    <a:cubicBezTo>
                      <a:pt x="3721" y="9755"/>
                      <a:pt x="2565" y="8012"/>
                      <a:pt x="2264" y="7576"/>
                    </a:cubicBezTo>
                    <a:cubicBezTo>
                      <a:pt x="2347" y="7123"/>
                      <a:pt x="2682" y="5280"/>
                      <a:pt x="3453" y="4090"/>
                    </a:cubicBezTo>
                    <a:cubicBezTo>
                      <a:pt x="3805" y="3956"/>
                      <a:pt x="5615" y="3235"/>
                      <a:pt x="7426" y="3051"/>
                    </a:cubicBezTo>
                    <a:close/>
                    <a:moveTo>
                      <a:pt x="8112" y="9771"/>
                    </a:moveTo>
                    <a:cubicBezTo>
                      <a:pt x="9185" y="10694"/>
                      <a:pt x="10912" y="12017"/>
                      <a:pt x="11296" y="12319"/>
                    </a:cubicBezTo>
                    <a:cubicBezTo>
                      <a:pt x="11213" y="12671"/>
                      <a:pt x="10794" y="14347"/>
                      <a:pt x="10391" y="15520"/>
                    </a:cubicBezTo>
                    <a:cubicBezTo>
                      <a:pt x="10074" y="15621"/>
                      <a:pt x="8599" y="16039"/>
                      <a:pt x="7325" y="16207"/>
                    </a:cubicBezTo>
                    <a:cubicBezTo>
                      <a:pt x="7090" y="16240"/>
                      <a:pt x="6872" y="16258"/>
                      <a:pt x="6671" y="16258"/>
                    </a:cubicBezTo>
                    <a:cubicBezTo>
                      <a:pt x="6554" y="16207"/>
                      <a:pt x="5347" y="15536"/>
                      <a:pt x="3687" y="13961"/>
                    </a:cubicBezTo>
                    <a:cubicBezTo>
                      <a:pt x="3772" y="13509"/>
                      <a:pt x="4174" y="11682"/>
                      <a:pt x="4476" y="10643"/>
                    </a:cubicBezTo>
                    <a:lnTo>
                      <a:pt x="8112" y="9771"/>
                    </a:lnTo>
                    <a:close/>
                    <a:moveTo>
                      <a:pt x="6554" y="1"/>
                    </a:moveTo>
                    <a:cubicBezTo>
                      <a:pt x="6201" y="101"/>
                      <a:pt x="5833" y="236"/>
                      <a:pt x="5481" y="386"/>
                    </a:cubicBezTo>
                    <a:lnTo>
                      <a:pt x="5464" y="386"/>
                    </a:lnTo>
                    <a:cubicBezTo>
                      <a:pt x="5381" y="419"/>
                      <a:pt x="5280" y="470"/>
                      <a:pt x="5180" y="520"/>
                    </a:cubicBezTo>
                    <a:cubicBezTo>
                      <a:pt x="5162" y="520"/>
                      <a:pt x="5146" y="537"/>
                      <a:pt x="5129" y="537"/>
                    </a:cubicBezTo>
                    <a:cubicBezTo>
                      <a:pt x="5046" y="571"/>
                      <a:pt x="4961" y="620"/>
                      <a:pt x="4878" y="654"/>
                    </a:cubicBezTo>
                    <a:lnTo>
                      <a:pt x="4777" y="705"/>
                    </a:lnTo>
                    <a:cubicBezTo>
                      <a:pt x="4710" y="754"/>
                      <a:pt x="4643" y="788"/>
                      <a:pt x="4576" y="821"/>
                    </a:cubicBezTo>
                    <a:cubicBezTo>
                      <a:pt x="4525" y="855"/>
                      <a:pt x="4476" y="888"/>
                      <a:pt x="4425" y="906"/>
                    </a:cubicBezTo>
                    <a:lnTo>
                      <a:pt x="4275" y="1006"/>
                    </a:lnTo>
                    <a:cubicBezTo>
                      <a:pt x="4174" y="1056"/>
                      <a:pt x="4074" y="1123"/>
                      <a:pt x="3973" y="1190"/>
                    </a:cubicBezTo>
                    <a:cubicBezTo>
                      <a:pt x="3906" y="1224"/>
                      <a:pt x="3855" y="1275"/>
                      <a:pt x="3805" y="1308"/>
                    </a:cubicBezTo>
                    <a:cubicBezTo>
                      <a:pt x="3788" y="1308"/>
                      <a:pt x="3788" y="1324"/>
                      <a:pt x="3772" y="1324"/>
                    </a:cubicBezTo>
                    <a:cubicBezTo>
                      <a:pt x="3754" y="1342"/>
                      <a:pt x="3721" y="1358"/>
                      <a:pt x="3705" y="1375"/>
                    </a:cubicBezTo>
                    <a:cubicBezTo>
                      <a:pt x="3671" y="1391"/>
                      <a:pt x="3638" y="1425"/>
                      <a:pt x="3604" y="1442"/>
                    </a:cubicBezTo>
                    <a:cubicBezTo>
                      <a:pt x="3537" y="1492"/>
                      <a:pt x="3470" y="1559"/>
                      <a:pt x="3403" y="1610"/>
                    </a:cubicBezTo>
                    <a:cubicBezTo>
                      <a:pt x="3386" y="1626"/>
                      <a:pt x="3370" y="1643"/>
                      <a:pt x="3336" y="1643"/>
                    </a:cubicBezTo>
                    <a:cubicBezTo>
                      <a:pt x="3151" y="1811"/>
                      <a:pt x="2950" y="1979"/>
                      <a:pt x="2766" y="2146"/>
                    </a:cubicBezTo>
                    <a:cubicBezTo>
                      <a:pt x="2833" y="2363"/>
                      <a:pt x="3151" y="3335"/>
                      <a:pt x="3403" y="4023"/>
                    </a:cubicBezTo>
                    <a:cubicBezTo>
                      <a:pt x="2632" y="5196"/>
                      <a:pt x="2280" y="7023"/>
                      <a:pt x="2196" y="7543"/>
                    </a:cubicBezTo>
                    <a:cubicBezTo>
                      <a:pt x="1944" y="7726"/>
                      <a:pt x="923" y="8497"/>
                      <a:pt x="436" y="9085"/>
                    </a:cubicBezTo>
                    <a:cubicBezTo>
                      <a:pt x="302" y="8866"/>
                      <a:pt x="67" y="8363"/>
                      <a:pt x="34" y="7576"/>
                    </a:cubicBezTo>
                    <a:cubicBezTo>
                      <a:pt x="18" y="7693"/>
                      <a:pt x="0" y="7860"/>
                      <a:pt x="0" y="7995"/>
                    </a:cubicBezTo>
                    <a:cubicBezTo>
                      <a:pt x="85" y="8631"/>
                      <a:pt x="302" y="9018"/>
                      <a:pt x="403" y="9185"/>
                    </a:cubicBezTo>
                    <a:cubicBezTo>
                      <a:pt x="470" y="11263"/>
                      <a:pt x="1325" y="12788"/>
                      <a:pt x="1493" y="13090"/>
                    </a:cubicBezTo>
                    <a:cubicBezTo>
                      <a:pt x="1459" y="13174"/>
                      <a:pt x="1426" y="13324"/>
                      <a:pt x="1408" y="13509"/>
                    </a:cubicBezTo>
                    <a:cubicBezTo>
                      <a:pt x="1442" y="13559"/>
                      <a:pt x="1459" y="13592"/>
                      <a:pt x="1475" y="13626"/>
                    </a:cubicBezTo>
                    <a:lnTo>
                      <a:pt x="1493" y="13626"/>
                    </a:lnTo>
                    <a:cubicBezTo>
                      <a:pt x="1475" y="13425"/>
                      <a:pt x="1526" y="13257"/>
                      <a:pt x="1560" y="13140"/>
                    </a:cubicBezTo>
                    <a:lnTo>
                      <a:pt x="3587" y="13978"/>
                    </a:lnTo>
                    <a:cubicBezTo>
                      <a:pt x="5196" y="15503"/>
                      <a:pt x="6386" y="16191"/>
                      <a:pt x="6604" y="16307"/>
                    </a:cubicBezTo>
                    <a:cubicBezTo>
                      <a:pt x="6688" y="16626"/>
                      <a:pt x="6822" y="17129"/>
                      <a:pt x="6889" y="17380"/>
                    </a:cubicBezTo>
                    <a:cubicBezTo>
                      <a:pt x="7006" y="17413"/>
                      <a:pt x="7124" y="17431"/>
                      <a:pt x="7240" y="17447"/>
                    </a:cubicBezTo>
                    <a:cubicBezTo>
                      <a:pt x="7624" y="17526"/>
                      <a:pt x="8214" y="17627"/>
                      <a:pt x="8964" y="17627"/>
                    </a:cubicBezTo>
                    <a:cubicBezTo>
                      <a:pt x="9494" y="17627"/>
                      <a:pt x="10104" y="17576"/>
                      <a:pt x="10777" y="17431"/>
                    </a:cubicBezTo>
                    <a:lnTo>
                      <a:pt x="10794" y="17431"/>
                    </a:lnTo>
                    <a:cubicBezTo>
                      <a:pt x="10878" y="17413"/>
                      <a:pt x="10945" y="17397"/>
                      <a:pt x="11028" y="17380"/>
                    </a:cubicBezTo>
                    <a:cubicBezTo>
                      <a:pt x="11381" y="17297"/>
                      <a:pt x="11716" y="17179"/>
                      <a:pt x="12067" y="17062"/>
                    </a:cubicBezTo>
                    <a:cubicBezTo>
                      <a:pt x="12353" y="16844"/>
                      <a:pt x="12604" y="16626"/>
                      <a:pt x="12738" y="16508"/>
                    </a:cubicBezTo>
                    <a:cubicBezTo>
                      <a:pt x="13057" y="16392"/>
                      <a:pt x="13911" y="16039"/>
                      <a:pt x="14849" y="15386"/>
                    </a:cubicBezTo>
                    <a:cubicBezTo>
                      <a:pt x="15001" y="15252"/>
                      <a:pt x="15151" y="15118"/>
                      <a:pt x="15303" y="14967"/>
                    </a:cubicBezTo>
                    <a:lnTo>
                      <a:pt x="15303" y="14967"/>
                    </a:lnTo>
                    <a:cubicBezTo>
                      <a:pt x="14213" y="15822"/>
                      <a:pt x="13106" y="16291"/>
                      <a:pt x="12738" y="16441"/>
                    </a:cubicBezTo>
                    <a:lnTo>
                      <a:pt x="10476" y="15520"/>
                    </a:lnTo>
                    <a:cubicBezTo>
                      <a:pt x="10861" y="14363"/>
                      <a:pt x="11280" y="12738"/>
                      <a:pt x="11363" y="12352"/>
                    </a:cubicBezTo>
                    <a:cubicBezTo>
                      <a:pt x="11632" y="12218"/>
                      <a:pt x="13459" y="11212"/>
                      <a:pt x="14632" y="10073"/>
                    </a:cubicBezTo>
                    <a:lnTo>
                      <a:pt x="16659" y="11096"/>
                    </a:lnTo>
                    <a:cubicBezTo>
                      <a:pt x="16559" y="12336"/>
                      <a:pt x="15906" y="13978"/>
                      <a:pt x="15336" y="14933"/>
                    </a:cubicBezTo>
                    <a:cubicBezTo>
                      <a:pt x="17113" y="13140"/>
                      <a:pt x="18018" y="10694"/>
                      <a:pt x="17900" y="8247"/>
                    </a:cubicBezTo>
                    <a:lnTo>
                      <a:pt x="17900" y="8247"/>
                    </a:lnTo>
                    <a:cubicBezTo>
                      <a:pt x="17732" y="8884"/>
                      <a:pt x="17330" y="10006"/>
                      <a:pt x="16677" y="11029"/>
                    </a:cubicBezTo>
                    <a:lnTo>
                      <a:pt x="14666" y="10006"/>
                    </a:lnTo>
                    <a:cubicBezTo>
                      <a:pt x="14648" y="9671"/>
                      <a:pt x="14532" y="8046"/>
                      <a:pt x="13710" y="6050"/>
                    </a:cubicBezTo>
                    <a:cubicBezTo>
                      <a:pt x="14297" y="5163"/>
                      <a:pt x="14733" y="4157"/>
                      <a:pt x="14867" y="3789"/>
                    </a:cubicBezTo>
                    <a:cubicBezTo>
                      <a:pt x="15754" y="4006"/>
                      <a:pt x="16509" y="4358"/>
                      <a:pt x="17095" y="4928"/>
                    </a:cubicBezTo>
                    <a:cubicBezTo>
                      <a:pt x="17095" y="4895"/>
                      <a:pt x="17079" y="4877"/>
                      <a:pt x="17062" y="4861"/>
                    </a:cubicBezTo>
                    <a:lnTo>
                      <a:pt x="17062" y="4844"/>
                    </a:lnTo>
                    <a:cubicBezTo>
                      <a:pt x="17012" y="4743"/>
                      <a:pt x="16961" y="4643"/>
                      <a:pt x="16912" y="4560"/>
                    </a:cubicBezTo>
                    <a:lnTo>
                      <a:pt x="16912" y="4542"/>
                    </a:lnTo>
                    <a:cubicBezTo>
                      <a:pt x="16861" y="4459"/>
                      <a:pt x="16811" y="4358"/>
                      <a:pt x="16760" y="4258"/>
                    </a:cubicBezTo>
                    <a:cubicBezTo>
                      <a:pt x="16744" y="4240"/>
                      <a:pt x="16744" y="4224"/>
                      <a:pt x="16726" y="4207"/>
                    </a:cubicBezTo>
                    <a:cubicBezTo>
                      <a:pt x="16677" y="4124"/>
                      <a:pt x="16643" y="4039"/>
                      <a:pt x="16592" y="3972"/>
                    </a:cubicBezTo>
                    <a:cubicBezTo>
                      <a:pt x="16525" y="3872"/>
                      <a:pt x="16476" y="3771"/>
                      <a:pt x="16409" y="3671"/>
                    </a:cubicBezTo>
                    <a:cubicBezTo>
                      <a:pt x="16342" y="3587"/>
                      <a:pt x="16291" y="3503"/>
                      <a:pt x="16224" y="3420"/>
                    </a:cubicBezTo>
                    <a:cubicBezTo>
                      <a:pt x="16208" y="3402"/>
                      <a:pt x="16190" y="3369"/>
                      <a:pt x="16174" y="3335"/>
                    </a:cubicBezTo>
                    <a:cubicBezTo>
                      <a:pt x="16123" y="3286"/>
                      <a:pt x="16090" y="3235"/>
                      <a:pt x="16056" y="3185"/>
                    </a:cubicBezTo>
                    <a:cubicBezTo>
                      <a:pt x="16023" y="3152"/>
                      <a:pt x="15989" y="3118"/>
                      <a:pt x="15973" y="3085"/>
                    </a:cubicBezTo>
                    <a:cubicBezTo>
                      <a:pt x="15939" y="3034"/>
                      <a:pt x="15906" y="3000"/>
                      <a:pt x="15872" y="2951"/>
                    </a:cubicBezTo>
                    <a:cubicBezTo>
                      <a:pt x="15839" y="2917"/>
                      <a:pt x="15805" y="2884"/>
                      <a:pt x="15772" y="2833"/>
                    </a:cubicBezTo>
                    <a:lnTo>
                      <a:pt x="15671" y="2732"/>
                    </a:lnTo>
                    <a:cubicBezTo>
                      <a:pt x="15638" y="2682"/>
                      <a:pt x="15604" y="2649"/>
                      <a:pt x="15571" y="2615"/>
                    </a:cubicBezTo>
                    <a:lnTo>
                      <a:pt x="15470" y="2515"/>
                    </a:lnTo>
                    <a:cubicBezTo>
                      <a:pt x="15437" y="2464"/>
                      <a:pt x="15403" y="2430"/>
                      <a:pt x="15370" y="2397"/>
                    </a:cubicBezTo>
                    <a:lnTo>
                      <a:pt x="15269" y="2296"/>
                    </a:lnTo>
                    <a:lnTo>
                      <a:pt x="15151" y="2180"/>
                    </a:lnTo>
                    <a:cubicBezTo>
                      <a:pt x="15118" y="2146"/>
                      <a:pt x="15084" y="2129"/>
                      <a:pt x="15068" y="2095"/>
                    </a:cubicBezTo>
                    <a:cubicBezTo>
                      <a:pt x="15017" y="2062"/>
                      <a:pt x="14983" y="2012"/>
                      <a:pt x="14934" y="1979"/>
                    </a:cubicBezTo>
                    <a:lnTo>
                      <a:pt x="14849" y="1894"/>
                    </a:lnTo>
                    <a:cubicBezTo>
                      <a:pt x="14800" y="1861"/>
                      <a:pt x="14749" y="1827"/>
                      <a:pt x="14715" y="1777"/>
                    </a:cubicBezTo>
                    <a:cubicBezTo>
                      <a:pt x="14682" y="1760"/>
                      <a:pt x="14648" y="1744"/>
                      <a:pt x="14632" y="1710"/>
                    </a:cubicBezTo>
                    <a:cubicBezTo>
                      <a:pt x="14581" y="1677"/>
                      <a:pt x="14532" y="1643"/>
                      <a:pt x="14481" y="1592"/>
                    </a:cubicBezTo>
                    <a:cubicBezTo>
                      <a:pt x="14465" y="1576"/>
                      <a:pt x="14431" y="1559"/>
                      <a:pt x="14414" y="1543"/>
                    </a:cubicBezTo>
                    <a:cubicBezTo>
                      <a:pt x="14347" y="1509"/>
                      <a:pt x="14297" y="1458"/>
                      <a:pt x="14246" y="1425"/>
                    </a:cubicBezTo>
                    <a:cubicBezTo>
                      <a:pt x="14230" y="1409"/>
                      <a:pt x="14196" y="1391"/>
                      <a:pt x="14179" y="1375"/>
                    </a:cubicBezTo>
                    <a:cubicBezTo>
                      <a:pt x="14129" y="1324"/>
                      <a:pt x="14062" y="1291"/>
                      <a:pt x="14011" y="1257"/>
                    </a:cubicBezTo>
                    <a:cubicBezTo>
                      <a:pt x="13995" y="1241"/>
                      <a:pt x="13978" y="1224"/>
                      <a:pt x="13944" y="1208"/>
                    </a:cubicBezTo>
                    <a:cubicBezTo>
                      <a:pt x="13895" y="1174"/>
                      <a:pt x="13828" y="1141"/>
                      <a:pt x="13777" y="1090"/>
                    </a:cubicBezTo>
                    <a:cubicBezTo>
                      <a:pt x="13761" y="1090"/>
                      <a:pt x="13743" y="1074"/>
                      <a:pt x="13710" y="1056"/>
                    </a:cubicBezTo>
                    <a:cubicBezTo>
                      <a:pt x="13660" y="1023"/>
                      <a:pt x="13593" y="989"/>
                      <a:pt x="13526" y="939"/>
                    </a:cubicBezTo>
                    <a:cubicBezTo>
                      <a:pt x="13509" y="939"/>
                      <a:pt x="13493" y="922"/>
                      <a:pt x="13475" y="922"/>
                    </a:cubicBezTo>
                    <a:cubicBezTo>
                      <a:pt x="13408" y="872"/>
                      <a:pt x="13341" y="839"/>
                      <a:pt x="13274" y="805"/>
                    </a:cubicBezTo>
                    <a:cubicBezTo>
                      <a:pt x="13274" y="805"/>
                      <a:pt x="13258" y="788"/>
                      <a:pt x="13240" y="788"/>
                    </a:cubicBezTo>
                    <a:cubicBezTo>
                      <a:pt x="13173" y="738"/>
                      <a:pt x="13106" y="705"/>
                      <a:pt x="13023" y="671"/>
                    </a:cubicBezTo>
                    <a:lnTo>
                      <a:pt x="12822" y="571"/>
                    </a:lnTo>
                    <a:lnTo>
                      <a:pt x="12503" y="772"/>
                    </a:lnTo>
                    <a:cubicBezTo>
                      <a:pt x="11435" y="560"/>
                      <a:pt x="10294" y="515"/>
                      <a:pt x="9559" y="515"/>
                    </a:cubicBezTo>
                    <a:cubicBezTo>
                      <a:pt x="9129" y="515"/>
                      <a:pt x="8838" y="531"/>
                      <a:pt x="8782" y="537"/>
                    </a:cubicBezTo>
                    <a:cubicBezTo>
                      <a:pt x="8699" y="504"/>
                      <a:pt x="8380" y="370"/>
                      <a:pt x="7962" y="269"/>
                    </a:cubicBezTo>
                    <a:cubicBezTo>
                      <a:pt x="7526" y="135"/>
                      <a:pt x="7023" y="17"/>
                      <a:pt x="65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sp>
          <p:nvSpPr>
            <p:cNvPr id="4" name="Google Shape;925;p27">
              <a:extLst>
                <a:ext uri="{FF2B5EF4-FFF2-40B4-BE49-F238E27FC236}">
                  <a16:creationId xmlns:a16="http://schemas.microsoft.com/office/drawing/2014/main" xmlns="" id="{1E5A73CF-6825-79E7-AEC6-8783AB4A29CC}"/>
                </a:ext>
              </a:extLst>
            </p:cNvPr>
            <p:cNvSpPr/>
            <p:nvPr/>
          </p:nvSpPr>
          <p:spPr>
            <a:xfrm>
              <a:off x="1051224" y="4010226"/>
              <a:ext cx="1352700" cy="2244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pic>
        <p:nvPicPr>
          <p:cNvPr id="15" name="Picture 14" descr="logo jasa tirta 2">
            <a:extLst>
              <a:ext uri="{FF2B5EF4-FFF2-40B4-BE49-F238E27FC236}">
                <a16:creationId xmlns:a16="http://schemas.microsoft.com/office/drawing/2014/main" xmlns="" id="{E43C6C38-5F7B-73F9-3CAF-72220BF17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8" y="84634"/>
            <a:ext cx="1363953" cy="516119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6213B07-4EB1-DAD5-E6B2-801888496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D40099B-510C-F194-7D74-B5E9961D4737}"/>
              </a:ext>
            </a:extLst>
          </p:cNvPr>
          <p:cNvSpPr txBox="1"/>
          <p:nvPr/>
        </p:nvSpPr>
        <p:spPr>
          <a:xfrm>
            <a:off x="6224987" y="5450211"/>
            <a:ext cx="420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accent4">
                    <a:lumMod val="75000"/>
                  </a:schemeClr>
                </a:solidFill>
              </a:rPr>
              <a:t>Perebutan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sz="1100" b="1" dirty="0" err="1">
                <a:solidFill>
                  <a:schemeClr val="accent4">
                    <a:lumMod val="75000"/>
                  </a:schemeClr>
                </a:solidFill>
              </a:rPr>
              <a:t>Juara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</a:rPr>
              <a:t> III     : 19 Agustus 2025 | 08:30 - 09:30</a:t>
            </a:r>
          </a:p>
          <a:p>
            <a:pPr marL="3619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accent4">
                    <a:lumMod val="75000"/>
                  </a:schemeClr>
                </a:solidFill>
              </a:rPr>
              <a:t>Perebutan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sz="1100" b="1" dirty="0" err="1">
                <a:solidFill>
                  <a:schemeClr val="accent4">
                    <a:lumMod val="75000"/>
                  </a:schemeClr>
                </a:solidFill>
              </a:rPr>
              <a:t>Juara</a:t>
            </a:r>
            <a:r>
              <a:rPr lang="en-US" altLang="ko-KR" sz="1100" b="1" dirty="0">
                <a:solidFill>
                  <a:schemeClr val="accent4">
                    <a:lumMod val="75000"/>
                  </a:schemeClr>
                </a:solidFill>
              </a:rPr>
              <a:t> I &amp; II : 19 Agustus 2025 | 10:30 - 11:30</a:t>
            </a:r>
          </a:p>
        </p:txBody>
      </p:sp>
      <p:sp>
        <p:nvSpPr>
          <p:cNvPr id="6" name="Google Shape;412;p38">
            <a:extLst>
              <a:ext uri="{FF2B5EF4-FFF2-40B4-BE49-F238E27FC236}">
                <a16:creationId xmlns:a16="http://schemas.microsoft.com/office/drawing/2014/main" xmlns="" id="{A5B32D15-8A3E-7ACD-ABB5-23D6D65597B1}"/>
              </a:ext>
            </a:extLst>
          </p:cNvPr>
          <p:cNvSpPr txBox="1">
            <a:spLocks/>
          </p:cNvSpPr>
          <p:nvPr/>
        </p:nvSpPr>
        <p:spPr>
          <a:xfrm>
            <a:off x="3259601" y="44060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MATCH GAME PUTRI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F841E57-C753-E2A9-CFE9-1133E1105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784" y="134653"/>
            <a:ext cx="1391192" cy="6068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B5E0508-25C8-10CB-F816-C7B1FFAAB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704291" y="29921"/>
            <a:ext cx="1606661" cy="766724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59F2F668-575C-4F09-9B76-E36CDF38B7F0}"/>
              </a:ext>
            </a:extLst>
          </p:cNvPr>
          <p:cNvCxnSpPr>
            <a:cxnSpLocks/>
          </p:cNvCxnSpPr>
          <p:nvPr/>
        </p:nvCxnSpPr>
        <p:spPr>
          <a:xfrm>
            <a:off x="3999655" y="5003584"/>
            <a:ext cx="13341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4380A111-D031-489B-8896-E3B75D88284C}"/>
              </a:ext>
            </a:extLst>
          </p:cNvPr>
          <p:cNvCxnSpPr>
            <a:cxnSpLocks/>
          </p:cNvCxnSpPr>
          <p:nvPr/>
        </p:nvCxnSpPr>
        <p:spPr>
          <a:xfrm>
            <a:off x="6842270" y="2181763"/>
            <a:ext cx="37256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15FE9F8F-251D-47D7-8C9D-777D8C1726AA}"/>
              </a:ext>
            </a:extLst>
          </p:cNvPr>
          <p:cNvCxnSpPr>
            <a:cxnSpLocks/>
          </p:cNvCxnSpPr>
          <p:nvPr/>
        </p:nvCxnSpPr>
        <p:spPr>
          <a:xfrm flipV="1">
            <a:off x="6849982" y="4991799"/>
            <a:ext cx="364855" cy="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8C3227FF-C447-4648-A5AA-D81C38DC0322}"/>
              </a:ext>
            </a:extLst>
          </p:cNvPr>
          <p:cNvCxnSpPr>
            <a:cxnSpLocks/>
          </p:cNvCxnSpPr>
          <p:nvPr/>
        </p:nvCxnSpPr>
        <p:spPr>
          <a:xfrm>
            <a:off x="7243990" y="2183531"/>
            <a:ext cx="0" cy="280061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96ECABE8-F891-4275-B0A5-13C4F0088FF6}"/>
              </a:ext>
            </a:extLst>
          </p:cNvPr>
          <p:cNvCxnSpPr>
            <a:cxnSpLocks/>
          </p:cNvCxnSpPr>
          <p:nvPr/>
        </p:nvCxnSpPr>
        <p:spPr>
          <a:xfrm flipH="1">
            <a:off x="7243990" y="3517467"/>
            <a:ext cx="64894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자유형: 도형 363">
            <a:extLst>
              <a:ext uri="{FF2B5EF4-FFF2-40B4-BE49-F238E27FC236}">
                <a16:creationId xmlns:a16="http://schemas.microsoft.com/office/drawing/2014/main" xmlns="" id="{80E3C34C-4CC1-405B-A29B-0767C12ADC79}"/>
              </a:ext>
            </a:extLst>
          </p:cNvPr>
          <p:cNvSpPr/>
          <p:nvPr/>
        </p:nvSpPr>
        <p:spPr>
          <a:xfrm>
            <a:off x="5144636" y="2576383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76" name="자유형: 도형 363">
            <a:extLst>
              <a:ext uri="{FF2B5EF4-FFF2-40B4-BE49-F238E27FC236}">
                <a16:creationId xmlns:a16="http://schemas.microsoft.com/office/drawing/2014/main" xmlns="" id="{59C99EB0-2481-45AA-A2D1-AC3912D25C2B}"/>
              </a:ext>
            </a:extLst>
          </p:cNvPr>
          <p:cNvSpPr/>
          <p:nvPr/>
        </p:nvSpPr>
        <p:spPr>
          <a:xfrm>
            <a:off x="5149030" y="4139353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23B35A81-8978-45B9-BA64-7513D1412B8F}"/>
              </a:ext>
            </a:extLst>
          </p:cNvPr>
          <p:cNvCxnSpPr>
            <a:cxnSpLocks/>
          </p:cNvCxnSpPr>
          <p:nvPr/>
        </p:nvCxnSpPr>
        <p:spPr>
          <a:xfrm>
            <a:off x="6511912" y="2759169"/>
            <a:ext cx="31976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EFC6772C-2124-4965-BA24-73F459DA3829}"/>
              </a:ext>
            </a:extLst>
          </p:cNvPr>
          <p:cNvCxnSpPr>
            <a:cxnSpLocks/>
          </p:cNvCxnSpPr>
          <p:nvPr/>
        </p:nvCxnSpPr>
        <p:spPr>
          <a:xfrm>
            <a:off x="6496961" y="4368889"/>
            <a:ext cx="31976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E30C1C1E-87C3-46C4-B3C1-387F03D7FC6E}"/>
              </a:ext>
            </a:extLst>
          </p:cNvPr>
          <p:cNvCxnSpPr>
            <a:cxnSpLocks/>
          </p:cNvCxnSpPr>
          <p:nvPr/>
        </p:nvCxnSpPr>
        <p:spPr>
          <a:xfrm flipH="1">
            <a:off x="6879571" y="2775120"/>
            <a:ext cx="3847" cy="158570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B80A9580-7DE9-456E-9D62-3E27FC4483B5}"/>
              </a:ext>
            </a:extLst>
          </p:cNvPr>
          <p:cNvCxnSpPr>
            <a:cxnSpLocks/>
          </p:cNvCxnSpPr>
          <p:nvPr/>
        </p:nvCxnSpPr>
        <p:spPr>
          <a:xfrm>
            <a:off x="6987256" y="4234731"/>
            <a:ext cx="905676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자유형: 도형 363">
            <a:extLst>
              <a:ext uri="{FF2B5EF4-FFF2-40B4-BE49-F238E27FC236}">
                <a16:creationId xmlns:a16="http://schemas.microsoft.com/office/drawing/2014/main" xmlns="" id="{6A62114C-1527-42F3-8286-9E951C798E2B}"/>
              </a:ext>
            </a:extLst>
          </p:cNvPr>
          <p:cNvSpPr/>
          <p:nvPr/>
        </p:nvSpPr>
        <p:spPr>
          <a:xfrm>
            <a:off x="7982800" y="3968996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8B5AE8FE-EF1E-4345-95DF-C9AC2285B0A1}"/>
              </a:ext>
            </a:extLst>
          </p:cNvPr>
          <p:cNvSpPr txBox="1"/>
          <p:nvPr/>
        </p:nvSpPr>
        <p:spPr>
          <a:xfrm>
            <a:off x="7896070" y="2871705"/>
            <a:ext cx="1620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JUARA I &amp; II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F8A99E54-B94A-4129-B34A-F6E2BC0E634C}"/>
              </a:ext>
            </a:extLst>
          </p:cNvPr>
          <p:cNvSpPr txBox="1"/>
          <p:nvPr/>
        </p:nvSpPr>
        <p:spPr>
          <a:xfrm>
            <a:off x="7914499" y="4427585"/>
            <a:ext cx="1461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JUARA III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B6092F09-E104-4810-B692-D67861F8CC1D}"/>
              </a:ext>
            </a:extLst>
          </p:cNvPr>
          <p:cNvCxnSpPr>
            <a:cxnSpLocks/>
          </p:cNvCxnSpPr>
          <p:nvPr/>
        </p:nvCxnSpPr>
        <p:spPr>
          <a:xfrm>
            <a:off x="4866548" y="1345457"/>
            <a:ext cx="0" cy="524707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18351426-80CC-4379-8A2B-D4099D043BA3}"/>
              </a:ext>
            </a:extLst>
          </p:cNvPr>
          <p:cNvSpPr txBox="1"/>
          <p:nvPr/>
        </p:nvSpPr>
        <p:spPr>
          <a:xfrm>
            <a:off x="821359" y="6339102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200" b="1" dirty="0">
                <a:solidFill>
                  <a:srgbClr val="0070C0"/>
                </a:solidFill>
              </a:rPr>
              <a:t>PENYISIHAN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29868B30-F33E-43CE-AF73-27798042234E}"/>
              </a:ext>
            </a:extLst>
          </p:cNvPr>
          <p:cNvSpPr txBox="1"/>
          <p:nvPr/>
        </p:nvSpPr>
        <p:spPr>
          <a:xfrm>
            <a:off x="2811830" y="6328165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B050"/>
                </a:solidFill>
              </a:rPr>
              <a:t>SEMI FINAL</a:t>
            </a:r>
            <a:endParaRPr lang="en-US" altLang="ko-KR" sz="1400" b="1" dirty="0">
              <a:solidFill>
                <a:srgbClr val="00B05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B1DE42A-E1B8-4C5E-885E-768DE784FB44}"/>
              </a:ext>
            </a:extLst>
          </p:cNvPr>
          <p:cNvSpPr txBox="1"/>
          <p:nvPr/>
        </p:nvSpPr>
        <p:spPr>
          <a:xfrm>
            <a:off x="5160119" y="6328165"/>
            <a:ext cx="313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200" b="1" dirty="0">
                <a:solidFill>
                  <a:schemeClr val="accent4">
                    <a:lumMod val="75000"/>
                  </a:schemeClr>
                </a:solidFill>
              </a:rPr>
              <a:t>FINAL &amp; PEREBUTAN JUARA KE III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D5CF32BD-3444-4A19-828B-A17DDEB1C178}"/>
              </a:ext>
            </a:extLst>
          </p:cNvPr>
          <p:cNvSpPr txBox="1"/>
          <p:nvPr/>
        </p:nvSpPr>
        <p:spPr>
          <a:xfrm>
            <a:off x="2515492" y="5445517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rgbClr val="00B050"/>
                </a:solidFill>
              </a:rPr>
              <a:t>18 </a:t>
            </a:r>
            <a:r>
              <a:rPr lang="en-US" altLang="ko-KR" sz="1000" dirty="0" err="1">
                <a:solidFill>
                  <a:srgbClr val="00B050"/>
                </a:solidFill>
              </a:rPr>
              <a:t>Agust</a:t>
            </a:r>
            <a:r>
              <a:rPr lang="en-US" altLang="ko-KR" sz="1000" dirty="0">
                <a:solidFill>
                  <a:srgbClr val="00B050"/>
                </a:solidFill>
              </a:rPr>
              <a:t> 2025 | </a:t>
            </a:r>
            <a:r>
              <a:rPr lang="en-US" altLang="ko-KR" sz="1000" b="1" dirty="0">
                <a:solidFill>
                  <a:srgbClr val="00B050"/>
                </a:solidFill>
              </a:rPr>
              <a:t>13:00 - 13:40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A3A0BA10-5118-4BD4-BA2D-D088B5C5AF26}"/>
              </a:ext>
            </a:extLst>
          </p:cNvPr>
          <p:cNvSpPr txBox="1"/>
          <p:nvPr/>
        </p:nvSpPr>
        <p:spPr>
          <a:xfrm>
            <a:off x="529246" y="4109175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18 </a:t>
            </a:r>
            <a:r>
              <a:rPr lang="en-US" altLang="ko-KR" sz="1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09:30 - 10:30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94E81ACD-1539-41B7-AC7C-D021C29B23DA}"/>
              </a:ext>
            </a:extLst>
          </p:cNvPr>
          <p:cNvSpPr txBox="1"/>
          <p:nvPr/>
        </p:nvSpPr>
        <p:spPr>
          <a:xfrm>
            <a:off x="5185365" y="1627846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19 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1">
                    <a:lumMod val="75000"/>
                  </a:schemeClr>
                </a:solidFill>
              </a:rPr>
              <a:t>10:30 - 11:30</a:t>
            </a:r>
          </a:p>
        </p:txBody>
      </p:sp>
      <p:sp>
        <p:nvSpPr>
          <p:cNvPr id="94" name="자유형: 도형 365">
            <a:extLst>
              <a:ext uri="{FF2B5EF4-FFF2-40B4-BE49-F238E27FC236}">
                <a16:creationId xmlns:a16="http://schemas.microsoft.com/office/drawing/2014/main" xmlns="" id="{649E2ADF-D5FF-44A0-989A-8B1941310536}"/>
              </a:ext>
            </a:extLst>
          </p:cNvPr>
          <p:cNvSpPr/>
          <p:nvPr/>
        </p:nvSpPr>
        <p:spPr>
          <a:xfrm>
            <a:off x="974710" y="3639491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1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1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574 h 1224000"/>
              <a:gd name="connsiteX8" fmla="*/ 63776 w 2232000"/>
              <a:gd name="connsiteY8" fmla="*/ 402003 h 1224000"/>
              <a:gd name="connsiteX9" fmla="*/ 384642 w 2232000"/>
              <a:gd name="connsiteY9" fmla="*/ 140490 h 1224000"/>
              <a:gd name="connsiteX10" fmla="*/ 388496 w 2232000"/>
              <a:gd name="connsiteY10" fmla="*/ 102263 h 1224000"/>
              <a:gd name="connsiteX11" fmla="*/ 393804 w 2232000"/>
              <a:gd name="connsiteY11" fmla="*/ 56382 h 1224000"/>
              <a:gd name="connsiteX12" fmla="*/ 387281 w 2232000"/>
              <a:gd name="connsiteY12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1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1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574"/>
                </a:lnTo>
                <a:lnTo>
                  <a:pt x="63776" y="402003"/>
                </a:lnTo>
                <a:cubicBezTo>
                  <a:pt x="222050" y="402003"/>
                  <a:pt x="354102" y="289735"/>
                  <a:pt x="384642" y="140490"/>
                </a:cubicBezTo>
                <a:lnTo>
                  <a:pt x="388496" y="102263"/>
                </a:lnTo>
                <a:lnTo>
                  <a:pt x="393804" y="56382"/>
                </a:ln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WIL I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자유형: 도형 363">
            <a:extLst>
              <a:ext uri="{FF2B5EF4-FFF2-40B4-BE49-F238E27FC236}">
                <a16:creationId xmlns:a16="http://schemas.microsoft.com/office/drawing/2014/main" xmlns="" id="{77BF1A8C-D55C-4A95-92A4-187CA77927C0}"/>
              </a:ext>
            </a:extLst>
          </p:cNvPr>
          <p:cNvSpPr/>
          <p:nvPr/>
        </p:nvSpPr>
        <p:spPr>
          <a:xfrm>
            <a:off x="974710" y="2943847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WIL III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6" name="자유형: 도형 362">
            <a:extLst>
              <a:ext uri="{FF2B5EF4-FFF2-40B4-BE49-F238E27FC236}">
                <a16:creationId xmlns:a16="http://schemas.microsoft.com/office/drawing/2014/main" xmlns="" id="{F8FFE41B-3FD5-43E3-85B0-737B02746130}"/>
              </a:ext>
            </a:extLst>
          </p:cNvPr>
          <p:cNvSpPr/>
          <p:nvPr/>
        </p:nvSpPr>
        <p:spPr>
          <a:xfrm>
            <a:off x="999437" y="4404129"/>
            <a:ext cx="1274096" cy="422674"/>
          </a:xfrm>
          <a:custGeom>
            <a:avLst/>
            <a:gdLst>
              <a:gd name="connsiteX0" fmla="*/ 387280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6177 h 1224000"/>
              <a:gd name="connsiteX8" fmla="*/ 57794 w 2232000"/>
              <a:gd name="connsiteY8" fmla="*/ 402003 h 1224000"/>
              <a:gd name="connsiteX9" fmla="*/ 378660 w 2232000"/>
              <a:gd name="connsiteY9" fmla="*/ 140490 h 1224000"/>
              <a:gd name="connsiteX10" fmla="*/ 378932 w 2232000"/>
              <a:gd name="connsiteY10" fmla="*/ 137790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0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0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6177"/>
                </a:lnTo>
                <a:lnTo>
                  <a:pt x="57794" y="402003"/>
                </a:lnTo>
                <a:cubicBezTo>
                  <a:pt x="216068" y="402003"/>
                  <a:pt x="348120" y="289735"/>
                  <a:pt x="378660" y="140490"/>
                </a:cubicBezTo>
                <a:lnTo>
                  <a:pt x="378932" y="137790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0" y="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WIL II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7" name="자유형: 도형 363">
            <a:extLst>
              <a:ext uri="{FF2B5EF4-FFF2-40B4-BE49-F238E27FC236}">
                <a16:creationId xmlns:a16="http://schemas.microsoft.com/office/drawing/2014/main" xmlns="" id="{30196630-2B2F-4788-BF09-4D1314802B3D}"/>
              </a:ext>
            </a:extLst>
          </p:cNvPr>
          <p:cNvSpPr/>
          <p:nvPr/>
        </p:nvSpPr>
        <p:spPr>
          <a:xfrm>
            <a:off x="963076" y="5117153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92D05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WIL IV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xmlns="" id="{871EE312-1635-47E8-82B7-5F0633663A63}"/>
              </a:ext>
            </a:extLst>
          </p:cNvPr>
          <p:cNvCxnSpPr>
            <a:cxnSpLocks/>
          </p:cNvCxnSpPr>
          <p:nvPr/>
        </p:nvCxnSpPr>
        <p:spPr>
          <a:xfrm>
            <a:off x="2301345" y="3849699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37B07BF1-245D-44E7-B49F-85BFC42D42E3}"/>
              </a:ext>
            </a:extLst>
          </p:cNvPr>
          <p:cNvCxnSpPr>
            <a:cxnSpLocks/>
          </p:cNvCxnSpPr>
          <p:nvPr/>
        </p:nvCxnSpPr>
        <p:spPr>
          <a:xfrm>
            <a:off x="2301345" y="4592570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xmlns="" id="{8ADD2F45-B952-4E96-8FAD-083152E567D6}"/>
              </a:ext>
            </a:extLst>
          </p:cNvPr>
          <p:cNvCxnSpPr>
            <a:cxnSpLocks/>
          </p:cNvCxnSpPr>
          <p:nvPr/>
        </p:nvCxnSpPr>
        <p:spPr>
          <a:xfrm>
            <a:off x="2272317" y="5314256"/>
            <a:ext cx="165476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xmlns="" id="{93998F5A-2A14-4E3A-AB16-2530B17AAFFC}"/>
              </a:ext>
            </a:extLst>
          </p:cNvPr>
          <p:cNvCxnSpPr>
            <a:cxnSpLocks/>
          </p:cNvCxnSpPr>
          <p:nvPr/>
        </p:nvCxnSpPr>
        <p:spPr>
          <a:xfrm rot="5400000">
            <a:off x="2344288" y="4224328"/>
            <a:ext cx="66217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3C08E9FF-ECDC-4DAD-A16F-9D0ABDC6BDE2}"/>
              </a:ext>
            </a:extLst>
          </p:cNvPr>
          <p:cNvSpPr txBox="1"/>
          <p:nvPr/>
        </p:nvSpPr>
        <p:spPr>
          <a:xfrm>
            <a:off x="4866548" y="3457292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3">
                    <a:lumMod val="50000"/>
                  </a:schemeClr>
                </a:solidFill>
              </a:rPr>
              <a:t>19 </a:t>
            </a:r>
            <a:r>
              <a:rPr lang="en-US" altLang="ko-KR" sz="1000" dirty="0" err="1">
                <a:solidFill>
                  <a:schemeClr val="accent3">
                    <a:lumMod val="50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3">
                    <a:lumMod val="50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3">
                    <a:lumMod val="50000"/>
                  </a:schemeClr>
                </a:solidFill>
              </a:rPr>
              <a:t>08:30 - 09:30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996AC1EF-B768-4954-8851-86A9565E41FE}"/>
              </a:ext>
            </a:extLst>
          </p:cNvPr>
          <p:cNvSpPr txBox="1"/>
          <p:nvPr/>
        </p:nvSpPr>
        <p:spPr>
          <a:xfrm>
            <a:off x="2730596" y="1439936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rgbClr val="00B050"/>
                </a:solidFill>
              </a:rPr>
              <a:t>18 </a:t>
            </a:r>
            <a:r>
              <a:rPr lang="en-US" altLang="ko-KR" sz="1000" dirty="0" err="1">
                <a:solidFill>
                  <a:srgbClr val="00B050"/>
                </a:solidFill>
              </a:rPr>
              <a:t>Agust</a:t>
            </a:r>
            <a:r>
              <a:rPr lang="en-US" altLang="ko-KR" sz="1000" dirty="0">
                <a:solidFill>
                  <a:srgbClr val="00B050"/>
                </a:solidFill>
              </a:rPr>
              <a:t> 2025 | </a:t>
            </a:r>
            <a:r>
              <a:rPr lang="en-US" altLang="ko-KR" sz="1000" b="1" dirty="0">
                <a:solidFill>
                  <a:srgbClr val="00B050"/>
                </a:solidFill>
              </a:rPr>
              <a:t>10:40 - 11:30</a:t>
            </a:r>
          </a:p>
        </p:txBody>
      </p:sp>
      <p:sp>
        <p:nvSpPr>
          <p:cNvPr id="104" name="자유형: 도형 365">
            <a:extLst>
              <a:ext uri="{FF2B5EF4-FFF2-40B4-BE49-F238E27FC236}">
                <a16:creationId xmlns:a16="http://schemas.microsoft.com/office/drawing/2014/main" xmlns="" id="{80537EB4-CCED-41E5-B4D9-A3A90A2F6249}"/>
              </a:ext>
            </a:extLst>
          </p:cNvPr>
          <p:cNvSpPr/>
          <p:nvPr/>
        </p:nvSpPr>
        <p:spPr>
          <a:xfrm>
            <a:off x="998221" y="2242123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1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1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574 h 1224000"/>
              <a:gd name="connsiteX8" fmla="*/ 63776 w 2232000"/>
              <a:gd name="connsiteY8" fmla="*/ 402003 h 1224000"/>
              <a:gd name="connsiteX9" fmla="*/ 384642 w 2232000"/>
              <a:gd name="connsiteY9" fmla="*/ 140490 h 1224000"/>
              <a:gd name="connsiteX10" fmla="*/ 388496 w 2232000"/>
              <a:gd name="connsiteY10" fmla="*/ 102263 h 1224000"/>
              <a:gd name="connsiteX11" fmla="*/ 393804 w 2232000"/>
              <a:gd name="connsiteY11" fmla="*/ 56382 h 1224000"/>
              <a:gd name="connsiteX12" fmla="*/ 387281 w 2232000"/>
              <a:gd name="connsiteY12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1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1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574"/>
                </a:lnTo>
                <a:lnTo>
                  <a:pt x="63776" y="402003"/>
                </a:lnTo>
                <a:cubicBezTo>
                  <a:pt x="222050" y="402003"/>
                  <a:pt x="354102" y="289735"/>
                  <a:pt x="384642" y="140490"/>
                </a:cubicBezTo>
                <a:lnTo>
                  <a:pt x="388496" y="102263"/>
                </a:lnTo>
                <a:lnTo>
                  <a:pt x="393804" y="56382"/>
                </a:ln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PLTA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5" name="자유형: 도형 363">
            <a:extLst>
              <a:ext uri="{FF2B5EF4-FFF2-40B4-BE49-F238E27FC236}">
                <a16:creationId xmlns:a16="http://schemas.microsoft.com/office/drawing/2014/main" xmlns="" id="{E9949E56-472A-450F-8264-79DFB26824EB}"/>
              </a:ext>
            </a:extLst>
          </p:cNvPr>
          <p:cNvSpPr/>
          <p:nvPr/>
        </p:nvSpPr>
        <p:spPr>
          <a:xfrm>
            <a:off x="1027249" y="1546479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Tim PUSAT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xmlns="" id="{FE3813A0-E07C-45F4-9A4F-2366AEA6104A}"/>
              </a:ext>
            </a:extLst>
          </p:cNvPr>
          <p:cNvCxnSpPr>
            <a:cxnSpLocks/>
          </p:cNvCxnSpPr>
          <p:nvPr/>
        </p:nvCxnSpPr>
        <p:spPr>
          <a:xfrm flipV="1">
            <a:off x="2330373" y="1756107"/>
            <a:ext cx="1669501" cy="170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A6DB7F6F-A940-481D-A69F-8C034FDAAE42}"/>
              </a:ext>
            </a:extLst>
          </p:cNvPr>
          <p:cNvCxnSpPr>
            <a:cxnSpLocks/>
          </p:cNvCxnSpPr>
          <p:nvPr/>
        </p:nvCxnSpPr>
        <p:spPr>
          <a:xfrm rot="5400000">
            <a:off x="3696151" y="2141225"/>
            <a:ext cx="66217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1210B301-E625-4F38-9250-8B30E846C35D}"/>
              </a:ext>
            </a:extLst>
          </p:cNvPr>
          <p:cNvSpPr txBox="1"/>
          <p:nvPr/>
        </p:nvSpPr>
        <p:spPr>
          <a:xfrm>
            <a:off x="525571" y="2671585"/>
            <a:ext cx="3023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18 </a:t>
            </a:r>
            <a:r>
              <a:rPr lang="en-US" altLang="ko-KR" sz="1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Agust</a:t>
            </a:r>
            <a:r>
              <a:rPr lang="en-US" altLang="ko-KR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2025 | </a:t>
            </a:r>
            <a:r>
              <a:rPr lang="en-US" altLang="ko-KR" sz="1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08:30 - 09:20</a:t>
            </a:r>
          </a:p>
        </p:txBody>
      </p:sp>
      <p:sp>
        <p:nvSpPr>
          <p:cNvPr id="109" name="자유형: 도형 363">
            <a:extLst>
              <a:ext uri="{FF2B5EF4-FFF2-40B4-BE49-F238E27FC236}">
                <a16:creationId xmlns:a16="http://schemas.microsoft.com/office/drawing/2014/main" xmlns="" id="{A9475595-13D5-451B-BBD2-19CA3C8EBA91}"/>
              </a:ext>
            </a:extLst>
          </p:cNvPr>
          <p:cNvSpPr/>
          <p:nvPr/>
        </p:nvSpPr>
        <p:spPr>
          <a:xfrm>
            <a:off x="3332333" y="2610184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C0E3DA7-BF87-4DA3-BD0E-210173F3ECB0}"/>
              </a:ext>
            </a:extLst>
          </p:cNvPr>
          <p:cNvCxnSpPr>
            <a:cxnSpLocks/>
          </p:cNvCxnSpPr>
          <p:nvPr/>
        </p:nvCxnSpPr>
        <p:spPr>
          <a:xfrm>
            <a:off x="2734598" y="2871705"/>
            <a:ext cx="48858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자유형: 도형 363">
            <a:extLst>
              <a:ext uri="{FF2B5EF4-FFF2-40B4-BE49-F238E27FC236}">
                <a16:creationId xmlns:a16="http://schemas.microsoft.com/office/drawing/2014/main" xmlns="" id="{2FA68768-8055-4536-88CE-F5BF2A3B4B2C}"/>
              </a:ext>
            </a:extLst>
          </p:cNvPr>
          <p:cNvSpPr/>
          <p:nvPr/>
        </p:nvSpPr>
        <p:spPr>
          <a:xfrm>
            <a:off x="3310374" y="4012208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112" name="자유형: 도형 363">
            <a:extLst>
              <a:ext uri="{FF2B5EF4-FFF2-40B4-BE49-F238E27FC236}">
                <a16:creationId xmlns:a16="http://schemas.microsoft.com/office/drawing/2014/main" xmlns="" id="{D6CF2CC2-EA9D-4365-9157-AF55239B9B2A}"/>
              </a:ext>
            </a:extLst>
          </p:cNvPr>
          <p:cNvSpPr/>
          <p:nvPr/>
        </p:nvSpPr>
        <p:spPr>
          <a:xfrm>
            <a:off x="5443208" y="1999088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00B0F0">
              <a:alpha val="20000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113" name="자유형: 도형 363">
            <a:extLst>
              <a:ext uri="{FF2B5EF4-FFF2-40B4-BE49-F238E27FC236}">
                <a16:creationId xmlns:a16="http://schemas.microsoft.com/office/drawing/2014/main" xmlns="" id="{04BAB10F-3F4C-42DE-8761-6F7C27ADDA0A}"/>
              </a:ext>
            </a:extLst>
          </p:cNvPr>
          <p:cNvSpPr/>
          <p:nvPr/>
        </p:nvSpPr>
        <p:spPr>
          <a:xfrm>
            <a:off x="5396662" y="4780462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00B0F0">
              <a:alpha val="20000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114" name="자유형: 도형 363">
            <a:extLst>
              <a:ext uri="{FF2B5EF4-FFF2-40B4-BE49-F238E27FC236}">
                <a16:creationId xmlns:a16="http://schemas.microsoft.com/office/drawing/2014/main" xmlns="" id="{3E9E6EAC-8959-4A3B-B7A6-EF57285521B2}"/>
              </a:ext>
            </a:extLst>
          </p:cNvPr>
          <p:cNvSpPr/>
          <p:nvPr/>
        </p:nvSpPr>
        <p:spPr>
          <a:xfrm>
            <a:off x="7984502" y="3264870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00B0F0">
              <a:alpha val="20000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xmlns="" id="{A563ADDE-DEDD-4621-9071-B61FEEF92B43}"/>
              </a:ext>
            </a:extLst>
          </p:cNvPr>
          <p:cNvCxnSpPr>
            <a:cxnSpLocks/>
          </p:cNvCxnSpPr>
          <p:nvPr/>
        </p:nvCxnSpPr>
        <p:spPr>
          <a:xfrm>
            <a:off x="3956113" y="4536819"/>
            <a:ext cx="0" cy="72261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xmlns="" id="{9EE036BE-3ACF-4797-91C2-3DE8846A6E2B}"/>
              </a:ext>
            </a:extLst>
          </p:cNvPr>
          <p:cNvCxnSpPr>
            <a:cxnSpLocks/>
          </p:cNvCxnSpPr>
          <p:nvPr/>
        </p:nvCxnSpPr>
        <p:spPr>
          <a:xfrm>
            <a:off x="2301345" y="2478496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1876CCA7-8357-4181-A438-7FDADB84874E}"/>
              </a:ext>
            </a:extLst>
          </p:cNvPr>
          <p:cNvCxnSpPr>
            <a:cxnSpLocks/>
          </p:cNvCxnSpPr>
          <p:nvPr/>
        </p:nvCxnSpPr>
        <p:spPr>
          <a:xfrm>
            <a:off x="2301345" y="3163311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A44FCAFB-726E-45E8-835F-560368233F10}"/>
              </a:ext>
            </a:extLst>
          </p:cNvPr>
          <p:cNvCxnSpPr>
            <a:cxnSpLocks/>
          </p:cNvCxnSpPr>
          <p:nvPr/>
        </p:nvCxnSpPr>
        <p:spPr>
          <a:xfrm rot="5400000">
            <a:off x="2344288" y="2824097"/>
            <a:ext cx="66217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A8EB9E75-6269-4F07-8933-7FC0DB7068A6}"/>
              </a:ext>
            </a:extLst>
          </p:cNvPr>
          <p:cNvCxnSpPr>
            <a:cxnSpLocks/>
          </p:cNvCxnSpPr>
          <p:nvPr/>
        </p:nvCxnSpPr>
        <p:spPr>
          <a:xfrm>
            <a:off x="2730596" y="4260013"/>
            <a:ext cx="48858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E3F541AD-6F81-4C32-B7FC-340328BDA43F}"/>
              </a:ext>
            </a:extLst>
          </p:cNvPr>
          <p:cNvCxnSpPr>
            <a:cxnSpLocks/>
          </p:cNvCxnSpPr>
          <p:nvPr/>
        </p:nvCxnSpPr>
        <p:spPr>
          <a:xfrm>
            <a:off x="4062531" y="2242125"/>
            <a:ext cx="13341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497746BC-8CB4-44D3-A1C1-C5599ABB1161}"/>
              </a:ext>
            </a:extLst>
          </p:cNvPr>
          <p:cNvSpPr/>
          <p:nvPr/>
        </p:nvSpPr>
        <p:spPr>
          <a:xfrm>
            <a:off x="7890039" y="1058624"/>
            <a:ext cx="3991935" cy="8552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LAPANGAN 2</a:t>
            </a:r>
            <a:endParaRPr lang="en-ID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xmlns="" id="{759B8EB1-30AA-DDBE-1EFA-22FB9C9FEB74}"/>
              </a:ext>
            </a:extLst>
          </p:cNvPr>
          <p:cNvCxnSpPr>
            <a:cxnSpLocks/>
          </p:cNvCxnSpPr>
          <p:nvPr/>
        </p:nvCxnSpPr>
        <p:spPr>
          <a:xfrm flipV="1">
            <a:off x="1095036" y="1197247"/>
            <a:ext cx="3756930" cy="212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340AFB0A-DDD8-149D-1F08-4B50BB3E91AD}"/>
              </a:ext>
            </a:extLst>
          </p:cNvPr>
          <p:cNvSpPr txBox="1"/>
          <p:nvPr/>
        </p:nvSpPr>
        <p:spPr>
          <a:xfrm>
            <a:off x="2123758" y="916471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B050"/>
                </a:solidFill>
              </a:rPr>
              <a:t>Hari Ke-1</a:t>
            </a:r>
            <a:endParaRPr lang="en-US" altLang="ko-KR" sz="1400" b="1" dirty="0">
              <a:solidFill>
                <a:srgbClr val="00B050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xmlns="" id="{45935975-2CF3-D353-3E2F-B17B68AF0890}"/>
              </a:ext>
            </a:extLst>
          </p:cNvPr>
          <p:cNvCxnSpPr>
            <a:cxnSpLocks/>
          </p:cNvCxnSpPr>
          <p:nvPr/>
        </p:nvCxnSpPr>
        <p:spPr>
          <a:xfrm flipV="1">
            <a:off x="4913628" y="1163254"/>
            <a:ext cx="3756930" cy="21217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C5AF3116-0773-8B47-70D7-9AB66D64BC6E}"/>
              </a:ext>
            </a:extLst>
          </p:cNvPr>
          <p:cNvSpPr txBox="1"/>
          <p:nvPr/>
        </p:nvSpPr>
        <p:spPr>
          <a:xfrm>
            <a:off x="5734337" y="902553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70C0"/>
                </a:solidFill>
              </a:rPr>
              <a:t>Hari Ke-2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xmlns="" id="{594AF665-C1B0-100D-D156-FDB119EB22BA}"/>
              </a:ext>
            </a:extLst>
          </p:cNvPr>
          <p:cNvCxnSpPr>
            <a:cxnSpLocks/>
          </p:cNvCxnSpPr>
          <p:nvPr/>
        </p:nvCxnSpPr>
        <p:spPr>
          <a:xfrm>
            <a:off x="4866548" y="1111166"/>
            <a:ext cx="0" cy="5481369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xmlns="" id="{E405294A-F858-93F2-2826-F5D95B99B4F1}"/>
              </a:ext>
            </a:extLst>
          </p:cNvPr>
          <p:cNvCxnSpPr>
            <a:cxnSpLocks/>
          </p:cNvCxnSpPr>
          <p:nvPr/>
        </p:nvCxnSpPr>
        <p:spPr>
          <a:xfrm>
            <a:off x="2730596" y="1439936"/>
            <a:ext cx="0" cy="5014099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822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77B32A6-5AC0-2585-F13A-77AB9519A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17" y="4331829"/>
            <a:ext cx="5316810" cy="3352544"/>
          </a:xfrm>
          <a:prstGeom prst="rect">
            <a:avLst/>
          </a:prstGeom>
        </p:spPr>
      </p:pic>
      <p:sp>
        <p:nvSpPr>
          <p:cNvPr id="412" name="Google Shape;412;p38"/>
          <p:cNvSpPr txBox="1">
            <a:spLocks noGrp="1"/>
          </p:cNvSpPr>
          <p:nvPr>
            <p:ph type="title" idx="9"/>
          </p:nvPr>
        </p:nvSpPr>
        <p:spPr>
          <a:xfrm>
            <a:off x="6949216" y="594529"/>
            <a:ext cx="5905500" cy="9112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SEPAKBOLA USIA 45 TAHUN</a:t>
            </a:r>
            <a:endParaRPr sz="2400" dirty="0"/>
          </a:p>
        </p:txBody>
      </p:sp>
      <p:sp>
        <p:nvSpPr>
          <p:cNvPr id="413" name="Google Shape;413;p38"/>
          <p:cNvSpPr txBox="1">
            <a:spLocks noGrp="1"/>
          </p:cNvSpPr>
          <p:nvPr>
            <p:ph type="title"/>
          </p:nvPr>
        </p:nvSpPr>
        <p:spPr>
          <a:xfrm>
            <a:off x="7311016" y="3725221"/>
            <a:ext cx="39284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 dirty="0"/>
              <a:t>OFFICIAL</a:t>
            </a:r>
            <a:endParaRPr b="1" dirty="0"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 idx="2"/>
          </p:nvPr>
        </p:nvSpPr>
        <p:spPr>
          <a:xfrm>
            <a:off x="6464397" y="3756200"/>
            <a:ext cx="77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415" name="Google Shape;415;p38"/>
          <p:cNvSpPr txBox="1">
            <a:spLocks noGrp="1"/>
          </p:cNvSpPr>
          <p:nvPr>
            <p:ph type="subTitle" idx="1"/>
          </p:nvPr>
        </p:nvSpPr>
        <p:spPr>
          <a:xfrm>
            <a:off x="7338584" y="4077021"/>
            <a:ext cx="4346482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PIC  : </a:t>
            </a:r>
            <a:r>
              <a:rPr lang="en-US" dirty="0" err="1"/>
              <a:t>Angga</a:t>
            </a:r>
            <a:r>
              <a:rPr lang="en-US" dirty="0"/>
              <a:t> Hermawan - PLTA</a:t>
            </a:r>
            <a:endParaRPr dirty="0"/>
          </a:p>
        </p:txBody>
      </p:sp>
      <p:sp>
        <p:nvSpPr>
          <p:cNvPr id="416" name="Google Shape;416;p38"/>
          <p:cNvSpPr txBox="1">
            <a:spLocks noGrp="1"/>
          </p:cNvSpPr>
          <p:nvPr>
            <p:ph type="title" idx="3"/>
          </p:nvPr>
        </p:nvSpPr>
        <p:spPr>
          <a:xfrm>
            <a:off x="7427717" y="4566233"/>
            <a:ext cx="4248604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JADWAL PELAKSANAAN</a:t>
            </a:r>
          </a:p>
        </p:txBody>
      </p:sp>
      <p:sp>
        <p:nvSpPr>
          <p:cNvPr id="417" name="Google Shape;417;p38"/>
          <p:cNvSpPr txBox="1">
            <a:spLocks noGrp="1"/>
          </p:cNvSpPr>
          <p:nvPr>
            <p:ph type="title" idx="4"/>
          </p:nvPr>
        </p:nvSpPr>
        <p:spPr>
          <a:xfrm>
            <a:off x="6491965" y="4569991"/>
            <a:ext cx="77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418" name="Google Shape;418;p38"/>
          <p:cNvSpPr txBox="1">
            <a:spLocks noGrp="1"/>
          </p:cNvSpPr>
          <p:nvPr>
            <p:ph type="subTitle" idx="5"/>
          </p:nvPr>
        </p:nvSpPr>
        <p:spPr>
          <a:xfrm>
            <a:off x="7424400" y="4941183"/>
            <a:ext cx="39284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20 , 21 &amp; 22 Agustus 2025</a:t>
            </a:r>
            <a:endParaRPr dirty="0"/>
          </a:p>
        </p:txBody>
      </p:sp>
      <p:sp>
        <p:nvSpPr>
          <p:cNvPr id="419" name="Google Shape;419;p38"/>
          <p:cNvSpPr txBox="1">
            <a:spLocks noGrp="1"/>
          </p:cNvSpPr>
          <p:nvPr>
            <p:ph type="title" idx="6"/>
          </p:nvPr>
        </p:nvSpPr>
        <p:spPr>
          <a:xfrm>
            <a:off x="7458307" y="5474970"/>
            <a:ext cx="39284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LOKASI</a:t>
            </a:r>
            <a:endParaRPr dirty="0"/>
          </a:p>
        </p:txBody>
      </p:sp>
      <p:sp>
        <p:nvSpPr>
          <p:cNvPr id="420" name="Google Shape;420;p38"/>
          <p:cNvSpPr txBox="1">
            <a:spLocks noGrp="1"/>
          </p:cNvSpPr>
          <p:nvPr>
            <p:ph type="title" idx="7"/>
          </p:nvPr>
        </p:nvSpPr>
        <p:spPr>
          <a:xfrm>
            <a:off x="6559384" y="5445200"/>
            <a:ext cx="77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421" name="Google Shape;421;p38"/>
          <p:cNvSpPr txBox="1">
            <a:spLocks noGrp="1"/>
          </p:cNvSpPr>
          <p:nvPr>
            <p:ph type="subTitle" idx="8"/>
          </p:nvPr>
        </p:nvSpPr>
        <p:spPr>
          <a:xfrm>
            <a:off x="7496902" y="5805345"/>
            <a:ext cx="4346482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Purnawarman</a:t>
            </a:r>
            <a:r>
              <a:rPr lang="en-US" dirty="0"/>
              <a:t> Purwakarta</a:t>
            </a:r>
            <a:endParaRPr dirty="0"/>
          </a:p>
        </p:txBody>
      </p:sp>
      <p:sp>
        <p:nvSpPr>
          <p:cNvPr id="5" name="Google Shape;376;p34">
            <a:extLst>
              <a:ext uri="{FF2B5EF4-FFF2-40B4-BE49-F238E27FC236}">
                <a16:creationId xmlns:a16="http://schemas.microsoft.com/office/drawing/2014/main" xmlns="" id="{1168C592-5AE1-FA02-892F-3E4FE65157FD}"/>
              </a:ext>
            </a:extLst>
          </p:cNvPr>
          <p:cNvSpPr/>
          <p:nvPr/>
        </p:nvSpPr>
        <p:spPr>
          <a:xfrm>
            <a:off x="1552378" y="192447"/>
            <a:ext cx="3082175" cy="389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“Legends are Back”</a:t>
            </a:r>
            <a:endParaRPr lang="en-US" b="1" dirty="0"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Google Shape;376;p34">
            <a:extLst>
              <a:ext uri="{FF2B5EF4-FFF2-40B4-BE49-F238E27FC236}">
                <a16:creationId xmlns:a16="http://schemas.microsoft.com/office/drawing/2014/main" xmlns="" id="{FEE52E04-98AB-9984-86D3-75B5F982035E}"/>
              </a:ext>
            </a:extLst>
          </p:cNvPr>
          <p:cNvSpPr/>
          <p:nvPr/>
        </p:nvSpPr>
        <p:spPr>
          <a:xfrm>
            <a:off x="1139533" y="4028702"/>
            <a:ext cx="4222259" cy="562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900" b="1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latin typeface="Archivo Black"/>
              </a:rPr>
              <a:t>#StayHealthyWithStyle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81745A-4AFF-0452-502E-1F13E52C37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9975" y="123212"/>
            <a:ext cx="1391192" cy="606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E752818-3EAC-E71E-B130-7D958094E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063482" y="18480"/>
            <a:ext cx="1606661" cy="76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3BCF97C-D429-2E74-6665-BC906F8E2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08" y="1305455"/>
            <a:ext cx="5212216" cy="2519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AA65BBF-FEBE-D7F7-079B-D958E309B8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3" y="633605"/>
            <a:ext cx="1496102" cy="15702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F6C1774-D9FE-E9AA-6EEC-9B0E0EF04D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15" y="2357300"/>
            <a:ext cx="1369179" cy="14129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FDB4152-0062-5A8C-CD96-27032D46A4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3" y="2357300"/>
            <a:ext cx="1412334" cy="14778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0F73DC5-DE0D-5BB6-05E5-41A4B9530E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54" y="657700"/>
            <a:ext cx="1422933" cy="15409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E8A82E3-56F2-19DD-843C-2BDC910D29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41" y="2357300"/>
            <a:ext cx="1453736" cy="14129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87B48EB-3E13-7E38-E040-45854B89AAC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0" t="11756" r="22130"/>
          <a:stretch>
            <a:fillRect/>
          </a:stretch>
        </p:blipFill>
        <p:spPr>
          <a:xfrm>
            <a:off x="4170664" y="678411"/>
            <a:ext cx="1408693" cy="1524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05F67166-6493-82F1-6487-A7BF4D128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9"/>
          <a:stretch>
            <a:fillRect/>
          </a:stretch>
        </p:blipFill>
        <p:spPr bwMode="auto">
          <a:xfrm>
            <a:off x="6295679" y="578660"/>
            <a:ext cx="694367" cy="69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 jasa tirta 2">
            <a:extLst>
              <a:ext uri="{FF2B5EF4-FFF2-40B4-BE49-F238E27FC236}">
                <a16:creationId xmlns:a16="http://schemas.microsoft.com/office/drawing/2014/main" xmlns="" id="{1D3A2D78-9697-BC0F-110D-C0BDA232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8" y="84634"/>
            <a:ext cx="1363953" cy="5161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D40B6BB-6561-30BF-FC49-10BAEF2F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grpSp>
        <p:nvGrpSpPr>
          <p:cNvPr id="48" name="Google Shape;118;p18">
            <a:extLst>
              <a:ext uri="{FF2B5EF4-FFF2-40B4-BE49-F238E27FC236}">
                <a16:creationId xmlns:a16="http://schemas.microsoft.com/office/drawing/2014/main" xmlns="" id="{9DF0EC07-761B-B306-45CE-ED6080A4400C}"/>
              </a:ext>
            </a:extLst>
          </p:cNvPr>
          <p:cNvGrpSpPr/>
          <p:nvPr/>
        </p:nvGrpSpPr>
        <p:grpSpPr>
          <a:xfrm>
            <a:off x="222571" y="993649"/>
            <a:ext cx="3310416" cy="5429285"/>
            <a:chOff x="5616181" y="1223810"/>
            <a:chExt cx="2261985" cy="3316065"/>
          </a:xfrm>
        </p:grpSpPr>
        <p:sp>
          <p:nvSpPr>
            <p:cNvPr id="49" name="Google Shape;119;p18">
              <a:extLst>
                <a:ext uri="{FF2B5EF4-FFF2-40B4-BE49-F238E27FC236}">
                  <a16:creationId xmlns:a16="http://schemas.microsoft.com/office/drawing/2014/main" xmlns="" id="{24CBBCF3-7D6B-1205-408B-36BB632E6461}"/>
                </a:ext>
              </a:extLst>
            </p:cNvPr>
            <p:cNvSpPr/>
            <p:nvPr/>
          </p:nvSpPr>
          <p:spPr>
            <a:xfrm>
              <a:off x="5616181" y="1223810"/>
              <a:ext cx="2261985" cy="3316065"/>
            </a:xfrm>
            <a:custGeom>
              <a:avLst/>
              <a:gdLst/>
              <a:ahLst/>
              <a:cxnLst/>
              <a:rect l="l" t="t" r="r" b="b"/>
              <a:pathLst>
                <a:path w="142960" h="209546" extrusionOk="0">
                  <a:moveTo>
                    <a:pt x="0" y="0"/>
                  </a:moveTo>
                  <a:lnTo>
                    <a:pt x="0" y="209546"/>
                  </a:lnTo>
                  <a:lnTo>
                    <a:pt x="142960" y="209546"/>
                  </a:lnTo>
                  <a:lnTo>
                    <a:pt x="142960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" name="Google Shape;120;p18">
              <a:extLst>
                <a:ext uri="{FF2B5EF4-FFF2-40B4-BE49-F238E27FC236}">
                  <a16:creationId xmlns:a16="http://schemas.microsoft.com/office/drawing/2014/main" xmlns="" id="{0E33254E-8B55-5723-AE9B-9ADB5E9ED1D8}"/>
                </a:ext>
              </a:extLst>
            </p:cNvPr>
            <p:cNvSpPr/>
            <p:nvPr/>
          </p:nvSpPr>
          <p:spPr>
            <a:xfrm>
              <a:off x="5757792" y="1411162"/>
              <a:ext cx="1967939" cy="2952185"/>
            </a:xfrm>
            <a:custGeom>
              <a:avLst/>
              <a:gdLst/>
              <a:ahLst/>
              <a:cxnLst/>
              <a:rect l="l" t="t" r="r" b="b"/>
              <a:pathLst>
                <a:path w="124376" h="186552" extrusionOk="0">
                  <a:moveTo>
                    <a:pt x="0" y="1"/>
                  </a:moveTo>
                  <a:lnTo>
                    <a:pt x="0" y="186551"/>
                  </a:lnTo>
                  <a:lnTo>
                    <a:pt x="124376" y="186551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" name="Google Shape;121;p18">
              <a:extLst>
                <a:ext uri="{FF2B5EF4-FFF2-40B4-BE49-F238E27FC236}">
                  <a16:creationId xmlns:a16="http://schemas.microsoft.com/office/drawing/2014/main" xmlns="" id="{0BA47B89-2B25-36CA-5951-3353B9783CE8}"/>
                </a:ext>
              </a:extLst>
            </p:cNvPr>
            <p:cNvSpPr/>
            <p:nvPr/>
          </p:nvSpPr>
          <p:spPr>
            <a:xfrm>
              <a:off x="5757792" y="1411162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1"/>
                  </a:moveTo>
                  <a:lnTo>
                    <a:pt x="0" y="10934"/>
                  </a:lnTo>
                  <a:lnTo>
                    <a:pt x="124376" y="10934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" name="Google Shape;122;p18">
              <a:extLst>
                <a:ext uri="{FF2B5EF4-FFF2-40B4-BE49-F238E27FC236}">
                  <a16:creationId xmlns:a16="http://schemas.microsoft.com/office/drawing/2014/main" xmlns="" id="{07BB4050-0656-9A74-2047-6D62BF14CDE4}"/>
                </a:ext>
              </a:extLst>
            </p:cNvPr>
            <p:cNvSpPr/>
            <p:nvPr/>
          </p:nvSpPr>
          <p:spPr>
            <a:xfrm>
              <a:off x="5757792" y="1740623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" name="Google Shape;123;p18">
              <a:extLst>
                <a:ext uri="{FF2B5EF4-FFF2-40B4-BE49-F238E27FC236}">
                  <a16:creationId xmlns:a16="http://schemas.microsoft.com/office/drawing/2014/main" xmlns="" id="{A10164BD-DB88-49DD-B155-41B9C616006D}"/>
                </a:ext>
              </a:extLst>
            </p:cNvPr>
            <p:cNvSpPr/>
            <p:nvPr/>
          </p:nvSpPr>
          <p:spPr>
            <a:xfrm>
              <a:off x="5757792" y="2069846"/>
              <a:ext cx="1967939" cy="172999"/>
            </a:xfrm>
            <a:custGeom>
              <a:avLst/>
              <a:gdLst/>
              <a:ahLst/>
              <a:cxnLst/>
              <a:rect l="l" t="t" r="r" b="b"/>
              <a:pathLst>
                <a:path w="124376" h="10932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" name="Google Shape;124;p18">
              <a:extLst>
                <a:ext uri="{FF2B5EF4-FFF2-40B4-BE49-F238E27FC236}">
                  <a16:creationId xmlns:a16="http://schemas.microsoft.com/office/drawing/2014/main" xmlns="" id="{9DCA1D56-C40B-7AD5-7CE7-A052D152E342}"/>
                </a:ext>
              </a:extLst>
            </p:cNvPr>
            <p:cNvSpPr/>
            <p:nvPr/>
          </p:nvSpPr>
          <p:spPr>
            <a:xfrm>
              <a:off x="5757792" y="2399275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" name="Google Shape;125;p18">
              <a:extLst>
                <a:ext uri="{FF2B5EF4-FFF2-40B4-BE49-F238E27FC236}">
                  <a16:creationId xmlns:a16="http://schemas.microsoft.com/office/drawing/2014/main" xmlns="" id="{1BA5588D-0B6E-1E57-A563-7C2E8442AA60}"/>
                </a:ext>
              </a:extLst>
            </p:cNvPr>
            <p:cNvSpPr/>
            <p:nvPr/>
          </p:nvSpPr>
          <p:spPr>
            <a:xfrm>
              <a:off x="5757792" y="2728720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" name="Google Shape;126;p18">
              <a:extLst>
                <a:ext uri="{FF2B5EF4-FFF2-40B4-BE49-F238E27FC236}">
                  <a16:creationId xmlns:a16="http://schemas.microsoft.com/office/drawing/2014/main" xmlns="" id="{BF6CB899-327C-416A-DADC-9716B533E76E}"/>
                </a:ext>
              </a:extLst>
            </p:cNvPr>
            <p:cNvSpPr/>
            <p:nvPr/>
          </p:nvSpPr>
          <p:spPr>
            <a:xfrm>
              <a:off x="5757792" y="3057944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" name="Google Shape;127;p18">
              <a:extLst>
                <a:ext uri="{FF2B5EF4-FFF2-40B4-BE49-F238E27FC236}">
                  <a16:creationId xmlns:a16="http://schemas.microsoft.com/office/drawing/2014/main" xmlns="" id="{6F52F521-796D-2DE6-987A-9AC96D3B7629}"/>
                </a:ext>
              </a:extLst>
            </p:cNvPr>
            <p:cNvSpPr/>
            <p:nvPr/>
          </p:nvSpPr>
          <p:spPr>
            <a:xfrm>
              <a:off x="5757792" y="3387373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" name="Google Shape;128;p18">
              <a:extLst>
                <a:ext uri="{FF2B5EF4-FFF2-40B4-BE49-F238E27FC236}">
                  <a16:creationId xmlns:a16="http://schemas.microsoft.com/office/drawing/2014/main" xmlns="" id="{1C5D4920-71CF-2D39-0064-0E4741314921}"/>
                </a:ext>
              </a:extLst>
            </p:cNvPr>
            <p:cNvSpPr/>
            <p:nvPr/>
          </p:nvSpPr>
          <p:spPr>
            <a:xfrm>
              <a:off x="5757792" y="3716817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1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9" name="Google Shape;129;p18">
              <a:extLst>
                <a:ext uri="{FF2B5EF4-FFF2-40B4-BE49-F238E27FC236}">
                  <a16:creationId xmlns:a16="http://schemas.microsoft.com/office/drawing/2014/main" xmlns="" id="{D15F66DB-3E0E-2147-9AA3-2F6D1CCFA267}"/>
                </a:ext>
              </a:extLst>
            </p:cNvPr>
            <p:cNvSpPr/>
            <p:nvPr/>
          </p:nvSpPr>
          <p:spPr>
            <a:xfrm>
              <a:off x="5757792" y="4046041"/>
              <a:ext cx="1967939" cy="173236"/>
            </a:xfrm>
            <a:custGeom>
              <a:avLst/>
              <a:gdLst/>
              <a:ahLst/>
              <a:cxnLst/>
              <a:rect l="l" t="t" r="r" b="b"/>
              <a:pathLst>
                <a:path w="124376" h="10947" extrusionOk="0">
                  <a:moveTo>
                    <a:pt x="0" y="0"/>
                  </a:moveTo>
                  <a:lnTo>
                    <a:pt x="0" y="10947"/>
                  </a:lnTo>
                  <a:lnTo>
                    <a:pt x="124376" y="10947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60" name="Google Shape;130;p18">
              <a:extLst>
                <a:ext uri="{FF2B5EF4-FFF2-40B4-BE49-F238E27FC236}">
                  <a16:creationId xmlns:a16="http://schemas.microsoft.com/office/drawing/2014/main" xmlns="" id="{1E6ADE13-F561-0A47-37A9-7910300DE1CC}"/>
                </a:ext>
              </a:extLst>
            </p:cNvPr>
            <p:cNvSpPr/>
            <p:nvPr/>
          </p:nvSpPr>
          <p:spPr>
            <a:xfrm>
              <a:off x="5750925" y="1404326"/>
              <a:ext cx="1981642" cy="2965858"/>
            </a:xfrm>
            <a:custGeom>
              <a:avLst/>
              <a:gdLst/>
              <a:ahLst/>
              <a:cxnLst/>
              <a:rect l="l" t="t" r="r" b="b"/>
              <a:pathLst>
                <a:path w="125242" h="187416" extrusionOk="0">
                  <a:moveTo>
                    <a:pt x="4065" y="866"/>
                  </a:moveTo>
                  <a:cubicBezTo>
                    <a:pt x="4065" y="1382"/>
                    <a:pt x="3966" y="2360"/>
                    <a:pt x="3311" y="3156"/>
                  </a:cubicBezTo>
                  <a:cubicBezTo>
                    <a:pt x="2780" y="3812"/>
                    <a:pt x="1956" y="4231"/>
                    <a:pt x="867" y="4385"/>
                  </a:cubicBezTo>
                  <a:lnTo>
                    <a:pt x="867" y="866"/>
                  </a:lnTo>
                  <a:close/>
                  <a:moveTo>
                    <a:pt x="124376" y="866"/>
                  </a:moveTo>
                  <a:lnTo>
                    <a:pt x="124376" y="4385"/>
                  </a:lnTo>
                  <a:cubicBezTo>
                    <a:pt x="123287" y="4231"/>
                    <a:pt x="122464" y="3812"/>
                    <a:pt x="121933" y="3156"/>
                  </a:cubicBezTo>
                  <a:cubicBezTo>
                    <a:pt x="121291" y="2374"/>
                    <a:pt x="121180" y="1382"/>
                    <a:pt x="121180" y="866"/>
                  </a:cubicBezTo>
                  <a:close/>
                  <a:moveTo>
                    <a:pt x="81987" y="866"/>
                  </a:moveTo>
                  <a:lnTo>
                    <a:pt x="81987" y="12539"/>
                  </a:lnTo>
                  <a:lnTo>
                    <a:pt x="43256" y="12539"/>
                  </a:lnTo>
                  <a:lnTo>
                    <a:pt x="43256" y="866"/>
                  </a:lnTo>
                  <a:close/>
                  <a:moveTo>
                    <a:pt x="101785" y="866"/>
                  </a:moveTo>
                  <a:lnTo>
                    <a:pt x="101785" y="32421"/>
                  </a:lnTo>
                  <a:lnTo>
                    <a:pt x="23444" y="32421"/>
                  </a:lnTo>
                  <a:lnTo>
                    <a:pt x="23444" y="866"/>
                  </a:lnTo>
                  <a:lnTo>
                    <a:pt x="42390" y="866"/>
                  </a:lnTo>
                  <a:lnTo>
                    <a:pt x="42390" y="13404"/>
                  </a:lnTo>
                  <a:lnTo>
                    <a:pt x="82853" y="13404"/>
                  </a:lnTo>
                  <a:lnTo>
                    <a:pt x="82853" y="866"/>
                  </a:lnTo>
                  <a:close/>
                  <a:moveTo>
                    <a:pt x="76961" y="33287"/>
                  </a:moveTo>
                  <a:cubicBezTo>
                    <a:pt x="73540" y="37727"/>
                    <a:pt x="68248" y="40352"/>
                    <a:pt x="62622" y="40352"/>
                  </a:cubicBezTo>
                  <a:cubicBezTo>
                    <a:pt x="56995" y="40352"/>
                    <a:pt x="51704" y="37727"/>
                    <a:pt x="48282" y="33287"/>
                  </a:cubicBezTo>
                  <a:close/>
                  <a:moveTo>
                    <a:pt x="62622" y="75620"/>
                  </a:moveTo>
                  <a:cubicBezTo>
                    <a:pt x="72451" y="75620"/>
                    <a:pt x="80466" y="83508"/>
                    <a:pt x="80703" y="93282"/>
                  </a:cubicBezTo>
                  <a:lnTo>
                    <a:pt x="63795" y="93282"/>
                  </a:lnTo>
                  <a:cubicBezTo>
                    <a:pt x="63627" y="92794"/>
                    <a:pt x="63166" y="92444"/>
                    <a:pt x="62622" y="92444"/>
                  </a:cubicBezTo>
                  <a:cubicBezTo>
                    <a:pt x="62077" y="92444"/>
                    <a:pt x="61617" y="92794"/>
                    <a:pt x="61449" y="93282"/>
                  </a:cubicBezTo>
                  <a:lnTo>
                    <a:pt x="44540" y="93282"/>
                  </a:lnTo>
                  <a:cubicBezTo>
                    <a:pt x="44778" y="83508"/>
                    <a:pt x="52793" y="75620"/>
                    <a:pt x="62622" y="75620"/>
                  </a:cubicBezTo>
                  <a:close/>
                  <a:moveTo>
                    <a:pt x="120314" y="866"/>
                  </a:moveTo>
                  <a:cubicBezTo>
                    <a:pt x="120314" y="1522"/>
                    <a:pt x="120453" y="2695"/>
                    <a:pt x="121249" y="3700"/>
                  </a:cubicBezTo>
                  <a:cubicBezTo>
                    <a:pt x="121961" y="4566"/>
                    <a:pt x="123008" y="5083"/>
                    <a:pt x="124376" y="5251"/>
                  </a:cubicBezTo>
                  <a:lnTo>
                    <a:pt x="124376" y="93282"/>
                  </a:lnTo>
                  <a:lnTo>
                    <a:pt x="81555" y="93282"/>
                  </a:lnTo>
                  <a:cubicBezTo>
                    <a:pt x="81331" y="83020"/>
                    <a:pt x="72926" y="74755"/>
                    <a:pt x="62622" y="74755"/>
                  </a:cubicBezTo>
                  <a:cubicBezTo>
                    <a:pt x="52318" y="74755"/>
                    <a:pt x="43913" y="83020"/>
                    <a:pt x="43675" y="93282"/>
                  </a:cubicBezTo>
                  <a:lnTo>
                    <a:pt x="867" y="93282"/>
                  </a:lnTo>
                  <a:lnTo>
                    <a:pt x="867" y="5251"/>
                  </a:lnTo>
                  <a:cubicBezTo>
                    <a:pt x="2235" y="5083"/>
                    <a:pt x="3283" y="4566"/>
                    <a:pt x="3981" y="3700"/>
                  </a:cubicBezTo>
                  <a:cubicBezTo>
                    <a:pt x="4791" y="2695"/>
                    <a:pt x="4930" y="1522"/>
                    <a:pt x="4930" y="866"/>
                  </a:cubicBezTo>
                  <a:lnTo>
                    <a:pt x="22578" y="866"/>
                  </a:lnTo>
                  <a:lnTo>
                    <a:pt x="22578" y="33287"/>
                  </a:lnTo>
                  <a:lnTo>
                    <a:pt x="47208" y="33287"/>
                  </a:lnTo>
                  <a:cubicBezTo>
                    <a:pt x="50768" y="38257"/>
                    <a:pt x="56507" y="41217"/>
                    <a:pt x="62622" y="41217"/>
                  </a:cubicBezTo>
                  <a:cubicBezTo>
                    <a:pt x="68737" y="41217"/>
                    <a:pt x="74475" y="38257"/>
                    <a:pt x="78022" y="33287"/>
                  </a:cubicBezTo>
                  <a:lnTo>
                    <a:pt x="102651" y="33287"/>
                  </a:lnTo>
                  <a:lnTo>
                    <a:pt x="102651" y="866"/>
                  </a:lnTo>
                  <a:close/>
                  <a:moveTo>
                    <a:pt x="80703" y="94134"/>
                  </a:moveTo>
                  <a:cubicBezTo>
                    <a:pt x="80466" y="103908"/>
                    <a:pt x="72451" y="111796"/>
                    <a:pt x="62622" y="111796"/>
                  </a:cubicBezTo>
                  <a:cubicBezTo>
                    <a:pt x="52793" y="111796"/>
                    <a:pt x="44778" y="103908"/>
                    <a:pt x="44540" y="94134"/>
                  </a:cubicBezTo>
                  <a:lnTo>
                    <a:pt x="61449" y="94134"/>
                  </a:lnTo>
                  <a:cubicBezTo>
                    <a:pt x="61617" y="94622"/>
                    <a:pt x="62077" y="94972"/>
                    <a:pt x="62622" y="94972"/>
                  </a:cubicBezTo>
                  <a:cubicBezTo>
                    <a:pt x="63166" y="94972"/>
                    <a:pt x="63627" y="94622"/>
                    <a:pt x="63795" y="94134"/>
                  </a:cubicBezTo>
                  <a:close/>
                  <a:moveTo>
                    <a:pt x="62622" y="147065"/>
                  </a:moveTo>
                  <a:cubicBezTo>
                    <a:pt x="68248" y="147065"/>
                    <a:pt x="73540" y="149690"/>
                    <a:pt x="76961" y="154130"/>
                  </a:cubicBezTo>
                  <a:lnTo>
                    <a:pt x="48282" y="154130"/>
                  </a:lnTo>
                  <a:cubicBezTo>
                    <a:pt x="51704" y="149690"/>
                    <a:pt x="56995" y="147065"/>
                    <a:pt x="62622" y="147065"/>
                  </a:cubicBezTo>
                  <a:close/>
                  <a:moveTo>
                    <a:pt x="867" y="183031"/>
                  </a:moveTo>
                  <a:cubicBezTo>
                    <a:pt x="1956" y="183186"/>
                    <a:pt x="2765" y="183604"/>
                    <a:pt x="3311" y="184260"/>
                  </a:cubicBezTo>
                  <a:cubicBezTo>
                    <a:pt x="3953" y="185042"/>
                    <a:pt x="4050" y="186034"/>
                    <a:pt x="4065" y="186550"/>
                  </a:cubicBezTo>
                  <a:lnTo>
                    <a:pt x="867" y="186550"/>
                  </a:lnTo>
                  <a:lnTo>
                    <a:pt x="867" y="183031"/>
                  </a:lnTo>
                  <a:close/>
                  <a:moveTo>
                    <a:pt x="81987" y="174877"/>
                  </a:moveTo>
                  <a:lnTo>
                    <a:pt x="81987" y="186550"/>
                  </a:lnTo>
                  <a:lnTo>
                    <a:pt x="43256" y="186550"/>
                  </a:lnTo>
                  <a:lnTo>
                    <a:pt x="43256" y="174877"/>
                  </a:lnTo>
                  <a:close/>
                  <a:moveTo>
                    <a:pt x="101785" y="154995"/>
                  </a:moveTo>
                  <a:lnTo>
                    <a:pt x="101785" y="186550"/>
                  </a:lnTo>
                  <a:lnTo>
                    <a:pt x="82853" y="186550"/>
                  </a:lnTo>
                  <a:lnTo>
                    <a:pt x="82853" y="174012"/>
                  </a:lnTo>
                  <a:lnTo>
                    <a:pt x="42390" y="174012"/>
                  </a:lnTo>
                  <a:lnTo>
                    <a:pt x="42390" y="186550"/>
                  </a:lnTo>
                  <a:lnTo>
                    <a:pt x="23444" y="186550"/>
                  </a:lnTo>
                  <a:lnTo>
                    <a:pt x="23444" y="154995"/>
                  </a:lnTo>
                  <a:close/>
                  <a:moveTo>
                    <a:pt x="124376" y="94134"/>
                  </a:moveTo>
                  <a:lnTo>
                    <a:pt x="124376" y="182166"/>
                  </a:lnTo>
                  <a:cubicBezTo>
                    <a:pt x="123008" y="182333"/>
                    <a:pt x="121961" y="182850"/>
                    <a:pt x="121249" y="183716"/>
                  </a:cubicBezTo>
                  <a:cubicBezTo>
                    <a:pt x="120453" y="184721"/>
                    <a:pt x="120314" y="185894"/>
                    <a:pt x="120314" y="186550"/>
                  </a:cubicBezTo>
                  <a:lnTo>
                    <a:pt x="102651" y="186550"/>
                  </a:lnTo>
                  <a:lnTo>
                    <a:pt x="102651" y="154130"/>
                  </a:lnTo>
                  <a:lnTo>
                    <a:pt x="78022" y="154130"/>
                  </a:lnTo>
                  <a:cubicBezTo>
                    <a:pt x="74475" y="149159"/>
                    <a:pt x="68737" y="146199"/>
                    <a:pt x="62622" y="146199"/>
                  </a:cubicBezTo>
                  <a:cubicBezTo>
                    <a:pt x="56507" y="146199"/>
                    <a:pt x="50768" y="149159"/>
                    <a:pt x="47208" y="154130"/>
                  </a:cubicBezTo>
                  <a:lnTo>
                    <a:pt x="22578" y="154130"/>
                  </a:lnTo>
                  <a:lnTo>
                    <a:pt x="22578" y="186550"/>
                  </a:lnTo>
                  <a:lnTo>
                    <a:pt x="4930" y="186550"/>
                  </a:lnTo>
                  <a:cubicBezTo>
                    <a:pt x="4930" y="185894"/>
                    <a:pt x="4791" y="184721"/>
                    <a:pt x="3981" y="183716"/>
                  </a:cubicBezTo>
                  <a:cubicBezTo>
                    <a:pt x="3283" y="182850"/>
                    <a:pt x="2235" y="182333"/>
                    <a:pt x="867" y="182166"/>
                  </a:cubicBezTo>
                  <a:lnTo>
                    <a:pt x="867" y="94134"/>
                  </a:lnTo>
                  <a:lnTo>
                    <a:pt x="43675" y="94134"/>
                  </a:lnTo>
                  <a:cubicBezTo>
                    <a:pt x="43913" y="104396"/>
                    <a:pt x="52318" y="112662"/>
                    <a:pt x="62622" y="112662"/>
                  </a:cubicBezTo>
                  <a:cubicBezTo>
                    <a:pt x="72926" y="112662"/>
                    <a:pt x="81331" y="104396"/>
                    <a:pt x="81555" y="94134"/>
                  </a:cubicBezTo>
                  <a:close/>
                  <a:moveTo>
                    <a:pt x="124376" y="183031"/>
                  </a:moveTo>
                  <a:lnTo>
                    <a:pt x="124376" y="186550"/>
                  </a:lnTo>
                  <a:lnTo>
                    <a:pt x="121180" y="186550"/>
                  </a:lnTo>
                  <a:cubicBezTo>
                    <a:pt x="121180" y="186034"/>
                    <a:pt x="121277" y="185056"/>
                    <a:pt x="121919" y="184260"/>
                  </a:cubicBezTo>
                  <a:cubicBezTo>
                    <a:pt x="122464" y="183604"/>
                    <a:pt x="123287" y="183186"/>
                    <a:pt x="124376" y="183031"/>
                  </a:cubicBezTo>
                  <a:close/>
                  <a:moveTo>
                    <a:pt x="1" y="1"/>
                  </a:moveTo>
                  <a:lnTo>
                    <a:pt x="1" y="187416"/>
                  </a:lnTo>
                  <a:lnTo>
                    <a:pt x="125242" y="187416"/>
                  </a:lnTo>
                  <a:lnTo>
                    <a:pt x="125242" y="1"/>
                  </a:ln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sp>
        <p:nvSpPr>
          <p:cNvPr id="61" name="Google Shape;131;p18">
            <a:extLst>
              <a:ext uri="{FF2B5EF4-FFF2-40B4-BE49-F238E27FC236}">
                <a16:creationId xmlns:a16="http://schemas.microsoft.com/office/drawing/2014/main" xmlns="" id="{D7A70B4E-96B1-EAF5-4503-BABB5DCE7186}"/>
              </a:ext>
            </a:extLst>
          </p:cNvPr>
          <p:cNvSpPr/>
          <p:nvPr/>
        </p:nvSpPr>
        <p:spPr>
          <a:xfrm>
            <a:off x="1652005" y="4001335"/>
            <a:ext cx="40901" cy="40892"/>
          </a:xfrm>
          <a:custGeom>
            <a:avLst/>
            <a:gdLst/>
            <a:ahLst/>
            <a:cxnLst/>
            <a:rect l="l" t="t" r="r" b="b"/>
            <a:pathLst>
              <a:path w="2585" h="2584" extrusionOk="0">
                <a:moveTo>
                  <a:pt x="1300" y="1"/>
                </a:moveTo>
                <a:cubicBezTo>
                  <a:pt x="587" y="1"/>
                  <a:pt x="1" y="573"/>
                  <a:pt x="1" y="1285"/>
                </a:cubicBezTo>
                <a:cubicBezTo>
                  <a:pt x="1" y="1997"/>
                  <a:pt x="587" y="2583"/>
                  <a:pt x="1300" y="2583"/>
                </a:cubicBezTo>
                <a:cubicBezTo>
                  <a:pt x="2012" y="2583"/>
                  <a:pt x="2585" y="1997"/>
                  <a:pt x="2585" y="1285"/>
                </a:cubicBezTo>
                <a:cubicBezTo>
                  <a:pt x="2585" y="573"/>
                  <a:pt x="2012" y="1"/>
                  <a:pt x="1300" y="1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2" name="Google Shape;132;p18">
            <a:extLst>
              <a:ext uri="{FF2B5EF4-FFF2-40B4-BE49-F238E27FC236}">
                <a16:creationId xmlns:a16="http://schemas.microsoft.com/office/drawing/2014/main" xmlns="" id="{90EB2F17-3778-B478-F90C-299A3918F1CD}"/>
              </a:ext>
            </a:extLst>
          </p:cNvPr>
          <p:cNvSpPr/>
          <p:nvPr/>
        </p:nvSpPr>
        <p:spPr>
          <a:xfrm>
            <a:off x="1652005" y="1751605"/>
            <a:ext cx="40901" cy="40876"/>
          </a:xfrm>
          <a:custGeom>
            <a:avLst/>
            <a:gdLst/>
            <a:ahLst/>
            <a:cxnLst/>
            <a:rect l="l" t="t" r="r" b="b"/>
            <a:pathLst>
              <a:path w="2585" h="2583" extrusionOk="0">
                <a:moveTo>
                  <a:pt x="1300" y="0"/>
                </a:moveTo>
                <a:cubicBezTo>
                  <a:pt x="587" y="0"/>
                  <a:pt x="1" y="586"/>
                  <a:pt x="1" y="1298"/>
                </a:cubicBezTo>
                <a:cubicBezTo>
                  <a:pt x="1" y="2011"/>
                  <a:pt x="587" y="2583"/>
                  <a:pt x="1300" y="2583"/>
                </a:cubicBezTo>
                <a:cubicBezTo>
                  <a:pt x="2012" y="2583"/>
                  <a:pt x="2585" y="2011"/>
                  <a:pt x="2585" y="1298"/>
                </a:cubicBezTo>
                <a:cubicBezTo>
                  <a:pt x="2585" y="586"/>
                  <a:pt x="2012" y="0"/>
                  <a:pt x="1300" y="0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" name="Google Shape;135;p18">
            <a:extLst>
              <a:ext uri="{FF2B5EF4-FFF2-40B4-BE49-F238E27FC236}">
                <a16:creationId xmlns:a16="http://schemas.microsoft.com/office/drawing/2014/main" xmlns="" id="{6233AEA8-EFDA-CE0E-943F-838A4570A7BA}"/>
              </a:ext>
            </a:extLst>
          </p:cNvPr>
          <p:cNvSpPr txBox="1"/>
          <p:nvPr/>
        </p:nvSpPr>
        <p:spPr>
          <a:xfrm>
            <a:off x="6538021" y="1096993"/>
            <a:ext cx="4241987" cy="1080395"/>
          </a:xfrm>
          <a:prstGeom prst="flowChartConnector">
            <a:avLst/>
          </a:prstGeom>
          <a:solidFill>
            <a:srgbClr val="49B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Peserta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yang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dapat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mengikuti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kegiatan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adalah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Karyawan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PJT II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usia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sama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dengan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atau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diatas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45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Tahun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73" name="Google Shape;142;p18">
            <a:extLst>
              <a:ext uri="{FF2B5EF4-FFF2-40B4-BE49-F238E27FC236}">
                <a16:creationId xmlns:a16="http://schemas.microsoft.com/office/drawing/2014/main" xmlns="" id="{E4FCBB0C-26E2-BA06-3624-ACA8FB8BD71B}"/>
              </a:ext>
            </a:extLst>
          </p:cNvPr>
          <p:cNvSpPr/>
          <p:nvPr/>
        </p:nvSpPr>
        <p:spPr>
          <a:xfrm>
            <a:off x="1736186" y="3555326"/>
            <a:ext cx="267300" cy="2673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181" name="Google Shape;412;p38">
            <a:extLst>
              <a:ext uri="{FF2B5EF4-FFF2-40B4-BE49-F238E27FC236}">
                <a16:creationId xmlns:a16="http://schemas.microsoft.com/office/drawing/2014/main" xmlns="" id="{B8F00E8D-D4DC-72C8-3ADA-37DA92E2CDA6}"/>
              </a:ext>
            </a:extLst>
          </p:cNvPr>
          <p:cNvSpPr txBox="1">
            <a:spLocks/>
          </p:cNvSpPr>
          <p:nvPr/>
        </p:nvSpPr>
        <p:spPr>
          <a:xfrm>
            <a:off x="3199668" y="70165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RULE OF THE GAME</a:t>
            </a:r>
          </a:p>
        </p:txBody>
      </p:sp>
      <p:sp>
        <p:nvSpPr>
          <p:cNvPr id="3" name="Google Shape;141;p18">
            <a:extLst>
              <a:ext uri="{FF2B5EF4-FFF2-40B4-BE49-F238E27FC236}">
                <a16:creationId xmlns:a16="http://schemas.microsoft.com/office/drawing/2014/main" xmlns="" id="{811FF3EF-CE5C-50A9-0E92-095CEA98B2BA}"/>
              </a:ext>
            </a:extLst>
          </p:cNvPr>
          <p:cNvSpPr txBox="1"/>
          <p:nvPr/>
        </p:nvSpPr>
        <p:spPr>
          <a:xfrm>
            <a:off x="5450422" y="2384083"/>
            <a:ext cx="6452329" cy="2273850"/>
          </a:xfrm>
          <a:prstGeom prst="flowChartMultidocument">
            <a:avLst/>
          </a:prstGeom>
          <a:solidFill>
            <a:srgbClr val="F9D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Clr>
                <a:srgbClr val="000000"/>
              </a:buClr>
              <a:buSzPts val="1100"/>
              <a:buFont typeface="+mj-lt"/>
              <a:buAutoNum type="arabicPeriod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Kantor Pusat (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Dewas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)</a:t>
            </a:r>
          </a:p>
          <a:p>
            <a:pPr marL="228600" indent="-228600">
              <a:buClr>
                <a:srgbClr val="000000"/>
              </a:buClr>
              <a:buSzPts val="1100"/>
              <a:buFont typeface="+mj-lt"/>
              <a:buAutoNum type="arabicPeriod"/>
              <a:defRPr/>
            </a:pPr>
            <a:r>
              <a:rPr lang="en-US" sz="16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Kantor Pusat + UPML + UKK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228600" indent="-228600">
              <a:buClr>
                <a:srgbClr val="000000"/>
              </a:buClr>
              <a:buSzPts val="1100"/>
              <a:buFont typeface="+mj-lt"/>
              <a:buAutoNum type="arabicPeriod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Unit Wilayah I + UW VI + UW VII + PT JTL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Unit Wilayah II 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Unit Wilayah III + UW V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Unit Wilayah IV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Unit PLTA</a:t>
            </a: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xmlns="" id="{950BB0B6-4FAE-D778-45C0-9CA891556906}"/>
              </a:ext>
            </a:extLst>
          </p:cNvPr>
          <p:cNvSpPr txBox="1"/>
          <p:nvPr/>
        </p:nvSpPr>
        <p:spPr>
          <a:xfrm>
            <a:off x="3888579" y="2974084"/>
            <a:ext cx="1339653" cy="1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Unit Kerja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A4F5D79-6E29-396C-C9DE-53B8E02B41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784" y="134653"/>
            <a:ext cx="1391192" cy="60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C0F1DB-1FFE-9BB8-4E54-045754D5C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704291" y="29921"/>
            <a:ext cx="1606661" cy="766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FE84EA8-D5FA-EAC3-B921-C1A1E25C7B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36" y="3296597"/>
            <a:ext cx="652126" cy="652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2DA9B03-5333-CF17-30C7-4D2AFE999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78" b="95000" l="3721" r="95814">
                        <a14:foregroundMark x1="26047" y1="36667" x2="6977" y2="56111"/>
                        <a14:foregroundMark x1="15814" y1="63333" x2="47442" y2="88889"/>
                        <a14:foregroundMark x1="47442" y1="88889" x2="75349" y2="84444"/>
                        <a14:foregroundMark x1="75349" y1="84444" x2="54884" y2="77222"/>
                        <a14:foregroundMark x1="77209" y1="38889" x2="73953" y2="76111"/>
                        <a14:foregroundMark x1="80465" y1="52222" x2="81860" y2="66667"/>
                        <a14:foregroundMark x1="82791" y1="52222" x2="71163" y2="88889"/>
                        <a14:foregroundMark x1="71163" y1="88889" x2="33953" y2="88333"/>
                        <a14:foregroundMark x1="33953" y1="88333" x2="16279" y2="18333"/>
                        <a14:foregroundMark x1="16279" y1="18333" x2="15814" y2="57222"/>
                        <a14:foregroundMark x1="15814" y1="57222" x2="41395" y2="86111"/>
                        <a14:foregroundMark x1="41395" y1="86111" x2="70233" y2="79444"/>
                        <a14:foregroundMark x1="70233" y1="79444" x2="88837" y2="83333"/>
                        <a14:foregroundMark x1="53953" y1="52222" x2="63721" y2="61667"/>
                        <a14:foregroundMark x1="49302" y1="46667" x2="53953" y2="53889"/>
                        <a14:foregroundMark x1="23721" y1="72222" x2="32558" y2="95000"/>
                        <a14:foregroundMark x1="4651" y1="82222" x2="11628" y2="85556"/>
                        <a14:foregroundMark x1="39070" y1="78333" x2="53488" y2="78333"/>
                        <a14:foregroundMark x1="18140" y1="49444" x2="27442" y2="53333"/>
                        <a14:foregroundMark x1="33488" y1="38333" x2="38605" y2="53333"/>
                        <a14:foregroundMark x1="95814" y1="75556" x2="95814" y2="84444"/>
                        <a14:foregroundMark x1="90698" y1="50556" x2="90698" y2="50556"/>
                        <a14:foregroundMark x1="90698" y1="50556" x2="89767" y2="47222"/>
                        <a14:foregroundMark x1="90233" y1="17778" x2="92093" y2="28889"/>
                        <a14:foregroundMark x1="8372" y1="6667" x2="6047" y2="15556"/>
                        <a14:foregroundMark x1="3721" y1="56111" x2="6512" y2="62778"/>
                        <a14:foregroundMark x1="7442" y1="6667" x2="6047" y2="16111"/>
                        <a14:foregroundMark x1="6977" y1="5556" x2="3721" y2="13333"/>
                        <a14:foregroundMark x1="25116" y1="2778" x2="283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4251" y="948092"/>
            <a:ext cx="1561843" cy="130758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B3DDF5D-83D3-9E8B-2C6F-7555411A45DC}"/>
              </a:ext>
            </a:extLst>
          </p:cNvPr>
          <p:cNvCxnSpPr>
            <a:cxnSpLocks/>
            <a:stCxn id="73" idx="6"/>
            <a:endCxn id="18" idx="2"/>
          </p:cNvCxnSpPr>
          <p:nvPr/>
        </p:nvCxnSpPr>
        <p:spPr>
          <a:xfrm flipV="1">
            <a:off x="2003486" y="2255681"/>
            <a:ext cx="2751687" cy="1433295"/>
          </a:xfrm>
          <a:prstGeom prst="line">
            <a:avLst/>
          </a:prstGeom>
          <a:ln w="28575">
            <a:solidFill>
              <a:srgbClr val="9FD0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38;p18">
            <a:extLst>
              <a:ext uri="{FF2B5EF4-FFF2-40B4-BE49-F238E27FC236}">
                <a16:creationId xmlns:a16="http://schemas.microsoft.com/office/drawing/2014/main" xmlns="" id="{1523301A-0346-7D0B-13BE-12893580CBA3}"/>
              </a:ext>
            </a:extLst>
          </p:cNvPr>
          <p:cNvSpPr txBox="1"/>
          <p:nvPr/>
        </p:nvSpPr>
        <p:spPr>
          <a:xfrm>
            <a:off x="5295900" y="4819278"/>
            <a:ext cx="6896100" cy="2007180"/>
          </a:xfrm>
          <a:prstGeom prst="vertic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PIC masing-masing </a:t>
            </a:r>
            <a:r>
              <a:rPr lang="en-US" sz="1600" dirty="0" err="1"/>
              <a:t>tim</a:t>
            </a:r>
            <a:r>
              <a:rPr lang="en-US" sz="1600" dirty="0"/>
              <a:t> </a:t>
            </a:r>
            <a:r>
              <a:rPr lang="en-US" sz="1600" dirty="0" err="1"/>
              <a:t>menyampaikan</a:t>
            </a:r>
            <a:r>
              <a:rPr lang="en-US" sz="1600" dirty="0"/>
              <a:t> daftar </a:t>
            </a:r>
            <a:r>
              <a:rPr lang="en-US" sz="1600" dirty="0" err="1"/>
              <a:t>pemain</a:t>
            </a:r>
            <a:r>
              <a:rPr lang="en-US" sz="1600" dirty="0"/>
              <a:t> (13 Agustus 2025) dan lineup 15 </a:t>
            </a:r>
            <a:r>
              <a:rPr lang="en-US" sz="1600" dirty="0" err="1"/>
              <a:t>menit</a:t>
            </a:r>
            <a:r>
              <a:rPr lang="en-US" sz="1600" dirty="0"/>
              <a:t> </a:t>
            </a:r>
            <a:r>
              <a:rPr lang="en-US" sz="1600" dirty="0" err="1"/>
              <a:t>sebelum</a:t>
            </a:r>
            <a:r>
              <a:rPr lang="en-US" sz="1600" dirty="0"/>
              <a:t> </a:t>
            </a:r>
            <a:r>
              <a:rPr lang="en-US" sz="1600" dirty="0" err="1"/>
              <a:t>pertandingan</a:t>
            </a:r>
            <a:r>
              <a:rPr lang="en-US" sz="1600" dirty="0"/>
              <a:t> (form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disampaikan</a:t>
            </a:r>
            <a:r>
              <a:rPr lang="en-US" sz="1600" dirty="0"/>
              <a:t> </a:t>
            </a:r>
            <a:r>
              <a:rPr lang="en-US" sz="1600" dirty="0" err="1"/>
              <a:t>panitia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lanjut</a:t>
            </a:r>
            <a:r>
              <a:rPr lang="en-US" sz="1600" dirty="0"/>
              <a:t>).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/>
              <a:t>Banyakin</a:t>
            </a:r>
            <a:r>
              <a:rPr lang="en-US" sz="1600" dirty="0"/>
              <a:t> </a:t>
            </a:r>
            <a:r>
              <a:rPr lang="en-US" sz="1600" i="1" dirty="0"/>
              <a:t>style</a:t>
            </a:r>
            <a:r>
              <a:rPr lang="en-US" sz="1600" dirty="0"/>
              <a:t> dan </a:t>
            </a:r>
            <a:r>
              <a:rPr lang="en-US" sz="1600" dirty="0" err="1"/>
              <a:t>ketawa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sedang</a:t>
            </a:r>
            <a:r>
              <a:rPr lang="en-US" sz="1600" dirty="0"/>
              <a:t> </a:t>
            </a:r>
            <a:r>
              <a:rPr lang="en-US" sz="1600" dirty="0" err="1"/>
              <a:t>bermain</a:t>
            </a:r>
            <a:r>
              <a:rPr lang="en-US" sz="1600" dirty="0"/>
              <a:t> </a:t>
            </a:r>
            <a:r>
              <a:rPr lang="en-US" sz="1600" dirty="0" err="1"/>
              <a:t>sambil</a:t>
            </a:r>
            <a:r>
              <a:rPr lang="en-US" sz="1600" dirty="0"/>
              <a:t> </a:t>
            </a:r>
            <a:r>
              <a:rPr lang="en-US" sz="1600" dirty="0" err="1"/>
              <a:t>bergaya</a:t>
            </a:r>
            <a:endParaRPr lang="en-US" sz="1600" dirty="0"/>
          </a:p>
          <a:p>
            <a:pPr algn="just">
              <a:lnSpc>
                <a:spcPct val="15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0565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56;p19">
            <a:extLst>
              <a:ext uri="{FF2B5EF4-FFF2-40B4-BE49-F238E27FC236}">
                <a16:creationId xmlns:a16="http://schemas.microsoft.com/office/drawing/2014/main" xmlns="" id="{276AC1DE-FC94-86F3-E840-F6836FCB24D4}"/>
              </a:ext>
            </a:extLst>
          </p:cNvPr>
          <p:cNvGrpSpPr/>
          <p:nvPr/>
        </p:nvGrpSpPr>
        <p:grpSpPr>
          <a:xfrm>
            <a:off x="6731374" y="2985831"/>
            <a:ext cx="5338613" cy="2372280"/>
            <a:chOff x="5616771" y="3096436"/>
            <a:chExt cx="7970331" cy="2372280"/>
          </a:xfrm>
        </p:grpSpPr>
        <p:sp>
          <p:nvSpPr>
            <p:cNvPr id="111" name="Google Shape;157;p19">
              <a:extLst>
                <a:ext uri="{FF2B5EF4-FFF2-40B4-BE49-F238E27FC236}">
                  <a16:creationId xmlns:a16="http://schemas.microsoft.com/office/drawing/2014/main" xmlns="" id="{F1BDF6C7-4F65-F5FB-7D43-85E92AFF2CC6}"/>
                </a:ext>
              </a:extLst>
            </p:cNvPr>
            <p:cNvSpPr txBox="1"/>
            <p:nvPr/>
          </p:nvSpPr>
          <p:spPr>
            <a:xfrm>
              <a:off x="5616771" y="3096436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How To Play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" name="Google Shape;158;p19">
              <a:extLst>
                <a:ext uri="{FF2B5EF4-FFF2-40B4-BE49-F238E27FC236}">
                  <a16:creationId xmlns:a16="http://schemas.microsoft.com/office/drawing/2014/main" xmlns="" id="{04668A93-5569-2F45-4A44-29F699D5EF90}"/>
                </a:ext>
              </a:extLst>
            </p:cNvPr>
            <p:cNvSpPr txBox="1"/>
            <p:nvPr/>
          </p:nvSpPr>
          <p:spPr>
            <a:xfrm>
              <a:off x="5616771" y="5026516"/>
              <a:ext cx="797033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Permainan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dimulai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dengan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menentukan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mendapat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bola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pertama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melalui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lemparan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koin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(satu) game adalah permainan dengan waktu 2 x 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15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menit, dan diberikan waktu untuk istirahat selama 5 menit.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Pertandingan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Semi Final dan Final 2 x 20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menit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.</a:t>
              </a: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Pergantian pemain bebas (yang sudah keluar boleh main kembali).</a:t>
              </a:r>
              <a:endParaRPr lang="en-US" sz="1100" kern="14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Untuk semi final dan final, apabila terdapat score yang sama akan dilakukan adu pinalti, tanpa perpanjangan waktu.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emain yang terkena san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k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si pelanggaran kartu merah atau terakumulasi 2 kali kartu kuning maka tidak diperbolehkan mengikuti 1 kali pertandingan selanjutnya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Denda Kartu </a:t>
              </a:r>
              <a:r>
                <a:rPr lang="en-US" sz="1100" kern="1400" dirty="0" err="1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kuning</a:t>
              </a: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 Rp.50.000 dan Kartu Merah Rp.100.000 </a:t>
              </a: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cs typeface="Arial Unicode MS"/>
                </a:rPr>
                <a:t>Supporter </a:t>
              </a:r>
              <a:r>
                <a:rPr lang="en-US" sz="1100" kern="1400" dirty="0" err="1">
                  <a:solidFill>
                    <a:srgbClr val="000000"/>
                  </a:solidFill>
                  <a:latin typeface="Arial Unicode MS"/>
                  <a:cs typeface="Arial Unicode MS"/>
                </a:rPr>
                <a:t>rusuh</a:t>
              </a: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cs typeface="Arial Unicode MS"/>
                </a:rPr>
                <a:t> Rp.150.000</a:t>
              </a:r>
              <a:endParaRPr lang="en-US" sz="1100" kern="14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Tim yang tidak hadir sesuai jadwal pertandingan 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(15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Menit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) 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dinyatakan mengundurkan diri (Walk Out).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(Keputusan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Panitia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)</a:t>
              </a: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Keputusan wasit mutlak.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Protes dilakukan hanya oleh kapten dengan cara sopan dan beretika.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Tim kesebelasan wajib menggunakan seragam kaos tim standar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, 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bernomor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dan </a:t>
              </a:r>
              <a:r>
                <a:rPr lang="en-US" sz="1100" kern="1400" dirty="0" err="1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deker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(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pelindung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tulang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kering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)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Pemain wajib memakai sepatu bola standar dengan pelindung kaki.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Hal lain yang belum tercantum di tata tertib pertandingan akan disampaikan wasit atau perangkat pertandingan pada saat sebelum kick off dimulai.</a:t>
              </a:r>
              <a:endParaRPr lang="en-US" sz="110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endParaRPr lang="en-US" sz="110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13" name="Google Shape;159;p19">
            <a:extLst>
              <a:ext uri="{FF2B5EF4-FFF2-40B4-BE49-F238E27FC236}">
                <a16:creationId xmlns:a16="http://schemas.microsoft.com/office/drawing/2014/main" xmlns="" id="{81320DAB-136B-DAE6-55E0-43A96678D7FE}"/>
              </a:ext>
            </a:extLst>
          </p:cNvPr>
          <p:cNvGrpSpPr/>
          <p:nvPr/>
        </p:nvGrpSpPr>
        <p:grpSpPr>
          <a:xfrm>
            <a:off x="8067167" y="2123219"/>
            <a:ext cx="2994468" cy="666254"/>
            <a:chOff x="5883879" y="2624806"/>
            <a:chExt cx="2475906" cy="666254"/>
          </a:xfrm>
        </p:grpSpPr>
        <p:sp>
          <p:nvSpPr>
            <p:cNvPr id="114" name="Google Shape;160;p19">
              <a:extLst>
                <a:ext uri="{FF2B5EF4-FFF2-40B4-BE49-F238E27FC236}">
                  <a16:creationId xmlns:a16="http://schemas.microsoft.com/office/drawing/2014/main" xmlns="" id="{02794A6B-5C93-1B41-6AA9-8E466BF5D09F}"/>
                </a:ext>
              </a:extLst>
            </p:cNvPr>
            <p:cNvSpPr txBox="1"/>
            <p:nvPr/>
          </p:nvSpPr>
          <p:spPr>
            <a:xfrm>
              <a:off x="5883885" y="2624806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Player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5" name="Google Shape;161;p19">
              <a:extLst>
                <a:ext uri="{FF2B5EF4-FFF2-40B4-BE49-F238E27FC236}">
                  <a16:creationId xmlns:a16="http://schemas.microsoft.com/office/drawing/2014/main" xmlns="" id="{6894FE92-81A6-5914-4475-14F358F401CA}"/>
                </a:ext>
              </a:extLst>
            </p:cNvPr>
            <p:cNvSpPr txBox="1"/>
            <p:nvPr/>
          </p:nvSpPr>
          <p:spPr>
            <a:xfrm>
              <a:off x="5883879" y="2848860"/>
              <a:ext cx="2475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terdiri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dari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11 orang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pemain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dan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dapat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disertai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pemain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cadangan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</p:txBody>
        </p:sp>
      </p:grpSp>
      <p:sp>
        <p:nvSpPr>
          <p:cNvPr id="116" name="Google Shape;162;p19">
            <a:extLst>
              <a:ext uri="{FF2B5EF4-FFF2-40B4-BE49-F238E27FC236}">
                <a16:creationId xmlns:a16="http://schemas.microsoft.com/office/drawing/2014/main" xmlns="" id="{F3290FBB-CF3A-7BA9-FB0A-49D419057017}"/>
              </a:ext>
            </a:extLst>
          </p:cNvPr>
          <p:cNvSpPr/>
          <p:nvPr/>
        </p:nvSpPr>
        <p:spPr>
          <a:xfrm>
            <a:off x="7274267" y="1045366"/>
            <a:ext cx="792900" cy="792900"/>
          </a:xfrm>
          <a:prstGeom prst="ellipse">
            <a:avLst/>
          </a:prstGeom>
          <a:solidFill>
            <a:srgbClr val="49B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" name="Google Shape;163;p19">
            <a:extLst>
              <a:ext uri="{FF2B5EF4-FFF2-40B4-BE49-F238E27FC236}">
                <a16:creationId xmlns:a16="http://schemas.microsoft.com/office/drawing/2014/main" xmlns="" id="{20252BAA-5B60-7950-7C47-F41B9BF5BF16}"/>
              </a:ext>
            </a:extLst>
          </p:cNvPr>
          <p:cNvSpPr/>
          <p:nvPr/>
        </p:nvSpPr>
        <p:spPr>
          <a:xfrm>
            <a:off x="7087738" y="2059896"/>
            <a:ext cx="792900" cy="792900"/>
          </a:xfrm>
          <a:prstGeom prst="ellipse">
            <a:avLst/>
          </a:prstGeom>
          <a:solidFill>
            <a:srgbClr val="F9D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8" name="Google Shape;164;p19">
            <a:extLst>
              <a:ext uri="{FF2B5EF4-FFF2-40B4-BE49-F238E27FC236}">
                <a16:creationId xmlns:a16="http://schemas.microsoft.com/office/drawing/2014/main" xmlns="" id="{C1072388-28AC-88FF-7C97-354B2A9FA5CC}"/>
              </a:ext>
            </a:extLst>
          </p:cNvPr>
          <p:cNvSpPr/>
          <p:nvPr/>
        </p:nvSpPr>
        <p:spPr>
          <a:xfrm>
            <a:off x="5910810" y="3864074"/>
            <a:ext cx="792900" cy="7929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19" name="Google Shape;165;p19">
            <a:extLst>
              <a:ext uri="{FF2B5EF4-FFF2-40B4-BE49-F238E27FC236}">
                <a16:creationId xmlns:a16="http://schemas.microsoft.com/office/drawing/2014/main" xmlns="" id="{6BD69EB8-D5D4-435C-A222-F3807B0C88B0}"/>
              </a:ext>
            </a:extLst>
          </p:cNvPr>
          <p:cNvCxnSpPr>
            <a:cxnSpLocks/>
            <a:stCxn id="116" idx="2"/>
            <a:endCxn id="1375" idx="2"/>
          </p:cNvCxnSpPr>
          <p:nvPr/>
        </p:nvCxnSpPr>
        <p:spPr>
          <a:xfrm rot="10800000" flipV="1">
            <a:off x="5560223" y="1441816"/>
            <a:ext cx="1714044" cy="446874"/>
          </a:xfrm>
          <a:prstGeom prst="curvedConnector4">
            <a:avLst>
              <a:gd name="adj1" fmla="val 11618"/>
              <a:gd name="adj2" fmla="val 151155"/>
            </a:avLst>
          </a:prstGeom>
          <a:noFill/>
          <a:ln w="19050" cap="flat" cmpd="sng">
            <a:solidFill>
              <a:srgbClr val="49BA49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" name="Google Shape;166;p19">
            <a:extLst>
              <a:ext uri="{FF2B5EF4-FFF2-40B4-BE49-F238E27FC236}">
                <a16:creationId xmlns:a16="http://schemas.microsoft.com/office/drawing/2014/main" xmlns="" id="{FBC6CA8B-C7CE-6EAC-DE92-C74E9C2732A6}"/>
              </a:ext>
            </a:extLst>
          </p:cNvPr>
          <p:cNvCxnSpPr>
            <a:cxnSpLocks/>
          </p:cNvCxnSpPr>
          <p:nvPr/>
        </p:nvCxnSpPr>
        <p:spPr>
          <a:xfrm rot="10800000">
            <a:off x="5414678" y="2502091"/>
            <a:ext cx="1711538" cy="4047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9D93D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" name="Google Shape;222;p19">
            <a:extLst>
              <a:ext uri="{FF2B5EF4-FFF2-40B4-BE49-F238E27FC236}">
                <a16:creationId xmlns:a16="http://schemas.microsoft.com/office/drawing/2014/main" xmlns="" id="{A500F794-D6AC-00D7-12D6-4EE58D2B60F3}"/>
              </a:ext>
            </a:extLst>
          </p:cNvPr>
          <p:cNvCxnSpPr>
            <a:cxnSpLocks/>
          </p:cNvCxnSpPr>
          <p:nvPr/>
        </p:nvCxnSpPr>
        <p:spPr>
          <a:xfrm rot="5400000">
            <a:off x="5755196" y="5104208"/>
            <a:ext cx="1163959" cy="27307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128" name="Google Shape;153;p19">
            <a:extLst>
              <a:ext uri="{FF2B5EF4-FFF2-40B4-BE49-F238E27FC236}">
                <a16:creationId xmlns:a16="http://schemas.microsoft.com/office/drawing/2014/main" xmlns="" id="{527EDFDD-DEE8-7C71-9FE6-41950BD2D715}"/>
              </a:ext>
            </a:extLst>
          </p:cNvPr>
          <p:cNvGrpSpPr/>
          <p:nvPr/>
        </p:nvGrpSpPr>
        <p:grpSpPr>
          <a:xfrm>
            <a:off x="-83977" y="4364968"/>
            <a:ext cx="3082669" cy="1450677"/>
            <a:chOff x="4492521" y="1348976"/>
            <a:chExt cx="3160492" cy="1450677"/>
          </a:xfrm>
        </p:grpSpPr>
        <p:sp>
          <p:nvSpPr>
            <p:cNvPr id="1129" name="Google Shape;154;p19">
              <a:extLst>
                <a:ext uri="{FF2B5EF4-FFF2-40B4-BE49-F238E27FC236}">
                  <a16:creationId xmlns:a16="http://schemas.microsoft.com/office/drawing/2014/main" xmlns="" id="{A0C4D37D-CC02-DC3F-F3A7-881715742CE9}"/>
                </a:ext>
              </a:extLst>
            </p:cNvPr>
            <p:cNvSpPr txBox="1"/>
            <p:nvPr/>
          </p:nvSpPr>
          <p:spPr>
            <a:xfrm>
              <a:off x="5165027" y="1348976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Scoring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30" name="Google Shape;155;p19">
              <a:extLst>
                <a:ext uri="{FF2B5EF4-FFF2-40B4-BE49-F238E27FC236}">
                  <a16:creationId xmlns:a16="http://schemas.microsoft.com/office/drawing/2014/main" xmlns="" id="{924D2AE7-62F4-5A00-9636-B418FB8310DB}"/>
                </a:ext>
              </a:extLst>
            </p:cNvPr>
            <p:cNvSpPr txBox="1"/>
            <p:nvPr/>
          </p:nvSpPr>
          <p:spPr>
            <a:xfrm>
              <a:off x="4492521" y="2192136"/>
              <a:ext cx="3160492" cy="607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Group stage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/>
              </a:r>
              <a:b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Menang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3 Point</a:t>
              </a: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Seri 1 Point</a:t>
              </a: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Kalah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0 Point</a:t>
              </a: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2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Semi Final &amp; Final </a:t>
              </a: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Apabila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terjadi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hasil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seri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/draw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maka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akan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langsung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dilakukan</a:t>
              </a:r>
              <a:endParaRPr lang="en-US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adu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penalty</a:t>
              </a:r>
            </a:p>
          </p:txBody>
        </p:sp>
      </p:grpSp>
      <p:sp>
        <p:nvSpPr>
          <p:cNvPr id="1131" name="Google Shape;162;p19">
            <a:extLst>
              <a:ext uri="{FF2B5EF4-FFF2-40B4-BE49-F238E27FC236}">
                <a16:creationId xmlns:a16="http://schemas.microsoft.com/office/drawing/2014/main" xmlns="" id="{22B2B1F4-5730-6E9B-6788-A138F4648136}"/>
              </a:ext>
            </a:extLst>
          </p:cNvPr>
          <p:cNvSpPr/>
          <p:nvPr/>
        </p:nvSpPr>
        <p:spPr>
          <a:xfrm>
            <a:off x="3046998" y="4844022"/>
            <a:ext cx="792900" cy="7929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31" name="Google Shape;166;p19">
            <a:extLst>
              <a:ext uri="{FF2B5EF4-FFF2-40B4-BE49-F238E27FC236}">
                <a16:creationId xmlns:a16="http://schemas.microsoft.com/office/drawing/2014/main" xmlns="" id="{77E1A9FF-F586-14AB-46DE-991CA9D50847}"/>
              </a:ext>
            </a:extLst>
          </p:cNvPr>
          <p:cNvCxnSpPr>
            <a:cxnSpLocks/>
          </p:cNvCxnSpPr>
          <p:nvPr/>
        </p:nvCxnSpPr>
        <p:spPr>
          <a:xfrm rot="10800000">
            <a:off x="3556749" y="5142558"/>
            <a:ext cx="841661" cy="69862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35" name="Google Shape;159;p19">
            <a:extLst>
              <a:ext uri="{FF2B5EF4-FFF2-40B4-BE49-F238E27FC236}">
                <a16:creationId xmlns:a16="http://schemas.microsoft.com/office/drawing/2014/main" xmlns="" id="{52B1D800-53E0-0B7A-5C7C-A867DB9DC395}"/>
              </a:ext>
            </a:extLst>
          </p:cNvPr>
          <p:cNvGrpSpPr/>
          <p:nvPr/>
        </p:nvGrpSpPr>
        <p:grpSpPr>
          <a:xfrm>
            <a:off x="314144" y="2023036"/>
            <a:ext cx="2516975" cy="1148293"/>
            <a:chOff x="5951205" y="2663069"/>
            <a:chExt cx="2516975" cy="1148293"/>
          </a:xfrm>
        </p:grpSpPr>
        <p:sp>
          <p:nvSpPr>
            <p:cNvPr id="1336" name="Google Shape;160;p19">
              <a:extLst>
                <a:ext uri="{FF2B5EF4-FFF2-40B4-BE49-F238E27FC236}">
                  <a16:creationId xmlns:a16="http://schemas.microsoft.com/office/drawing/2014/main" xmlns="" id="{C037D7EF-E85F-3D9C-04DF-3822A60A1A25}"/>
                </a:ext>
              </a:extLst>
            </p:cNvPr>
            <p:cNvSpPr txBox="1"/>
            <p:nvPr/>
          </p:nvSpPr>
          <p:spPr>
            <a:xfrm>
              <a:off x="5951205" y="2663069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-US" b="1" kern="0" dirty="0" err="1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Achievment</a:t>
              </a:r>
              <a:endParaRPr lang="en-US"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37" name="Google Shape;161;p19">
              <a:extLst>
                <a:ext uri="{FF2B5EF4-FFF2-40B4-BE49-F238E27FC236}">
                  <a16:creationId xmlns:a16="http://schemas.microsoft.com/office/drawing/2014/main" xmlns="" id="{3F346422-E64C-6021-16D4-A83D33973818}"/>
                </a:ext>
              </a:extLst>
            </p:cNvPr>
            <p:cNvSpPr txBox="1"/>
            <p:nvPr/>
          </p:nvSpPr>
          <p:spPr>
            <a:xfrm>
              <a:off x="5951206" y="3369162"/>
              <a:ext cx="2516974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just">
                <a:buClr>
                  <a:srgbClr val="000000"/>
                </a:buClr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Kejuaran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457200" indent="-228600" algn="just"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Juara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</a:t>
              </a:r>
            </a:p>
            <a:p>
              <a:pPr marL="457200" indent="-228600" algn="just"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Juara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II</a:t>
              </a:r>
            </a:p>
            <a:p>
              <a:pPr marL="457200" indent="-228600" algn="just"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Juara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III</a:t>
              </a:r>
            </a:p>
          </p:txBody>
        </p:sp>
      </p:grpSp>
      <p:sp>
        <p:nvSpPr>
          <p:cNvPr id="1338" name="Google Shape;163;p19">
            <a:extLst>
              <a:ext uri="{FF2B5EF4-FFF2-40B4-BE49-F238E27FC236}">
                <a16:creationId xmlns:a16="http://schemas.microsoft.com/office/drawing/2014/main" xmlns="" id="{35588462-EC90-53F5-D807-AE0CFB6DC04B}"/>
              </a:ext>
            </a:extLst>
          </p:cNvPr>
          <p:cNvSpPr/>
          <p:nvPr/>
        </p:nvSpPr>
        <p:spPr>
          <a:xfrm>
            <a:off x="2950588" y="1919606"/>
            <a:ext cx="792900" cy="7929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39" name="Google Shape;166;p19">
            <a:extLst>
              <a:ext uri="{FF2B5EF4-FFF2-40B4-BE49-F238E27FC236}">
                <a16:creationId xmlns:a16="http://schemas.microsoft.com/office/drawing/2014/main" xmlns="" id="{8CF29263-D550-BE1D-4B4C-6328DD685FDA}"/>
              </a:ext>
            </a:extLst>
          </p:cNvPr>
          <p:cNvCxnSpPr>
            <a:cxnSpLocks/>
            <a:endCxn id="1338" idx="6"/>
          </p:cNvCxnSpPr>
          <p:nvPr/>
        </p:nvCxnSpPr>
        <p:spPr>
          <a:xfrm rot="10800000" flipV="1">
            <a:off x="3743488" y="1867534"/>
            <a:ext cx="1003362" cy="44852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3A81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51" name="Google Shape;2254;p41">
            <a:extLst>
              <a:ext uri="{FF2B5EF4-FFF2-40B4-BE49-F238E27FC236}">
                <a16:creationId xmlns:a16="http://schemas.microsoft.com/office/drawing/2014/main" xmlns="" id="{AE7F0B7D-4CE1-1A3A-1754-F68F24EA772A}"/>
              </a:ext>
            </a:extLst>
          </p:cNvPr>
          <p:cNvGrpSpPr/>
          <p:nvPr/>
        </p:nvGrpSpPr>
        <p:grpSpPr>
          <a:xfrm>
            <a:off x="1462176" y="3077102"/>
            <a:ext cx="610965" cy="471917"/>
            <a:chOff x="1914075" y="3325850"/>
            <a:chExt cx="1525125" cy="1178025"/>
          </a:xfrm>
        </p:grpSpPr>
        <p:sp>
          <p:nvSpPr>
            <p:cNvPr id="1352" name="Google Shape;2255;p41">
              <a:extLst>
                <a:ext uri="{FF2B5EF4-FFF2-40B4-BE49-F238E27FC236}">
                  <a16:creationId xmlns:a16="http://schemas.microsoft.com/office/drawing/2014/main" xmlns="" id="{0F1A4406-5566-A020-A36C-54120FA393E4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3" name="Google Shape;2256;p41">
              <a:extLst>
                <a:ext uri="{FF2B5EF4-FFF2-40B4-BE49-F238E27FC236}">
                  <a16:creationId xmlns:a16="http://schemas.microsoft.com/office/drawing/2014/main" xmlns="" id="{9C032682-2116-15D9-6FF2-DF2E2D7EF948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4" name="Google Shape;2257;p41">
              <a:extLst>
                <a:ext uri="{FF2B5EF4-FFF2-40B4-BE49-F238E27FC236}">
                  <a16:creationId xmlns:a16="http://schemas.microsoft.com/office/drawing/2014/main" xmlns="" id="{6D10105C-79CD-5736-0E03-FBF9BC21F85D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5" name="Google Shape;2258;p41">
              <a:extLst>
                <a:ext uri="{FF2B5EF4-FFF2-40B4-BE49-F238E27FC236}">
                  <a16:creationId xmlns:a16="http://schemas.microsoft.com/office/drawing/2014/main" xmlns="" id="{8A32A3F6-35EC-6E16-C153-EB91460370E9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6" name="Google Shape;2259;p41">
              <a:extLst>
                <a:ext uri="{FF2B5EF4-FFF2-40B4-BE49-F238E27FC236}">
                  <a16:creationId xmlns:a16="http://schemas.microsoft.com/office/drawing/2014/main" xmlns="" id="{44D00359-CBE7-BD1F-6752-14B4B4117DBA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7" name="Google Shape;2260;p41">
              <a:extLst>
                <a:ext uri="{FF2B5EF4-FFF2-40B4-BE49-F238E27FC236}">
                  <a16:creationId xmlns:a16="http://schemas.microsoft.com/office/drawing/2014/main" xmlns="" id="{F2454EAA-7E48-480F-E016-86FB46B12175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8" name="Google Shape;2261;p41">
              <a:extLst>
                <a:ext uri="{FF2B5EF4-FFF2-40B4-BE49-F238E27FC236}">
                  <a16:creationId xmlns:a16="http://schemas.microsoft.com/office/drawing/2014/main" xmlns="" id="{2F177B39-557C-726F-2345-A35B70AC818A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pic>
        <p:nvPicPr>
          <p:cNvPr id="1375" name="Picture 1374">
            <a:extLst>
              <a:ext uri="{FF2B5EF4-FFF2-40B4-BE49-F238E27FC236}">
                <a16:creationId xmlns:a16="http://schemas.microsoft.com/office/drawing/2014/main" xmlns="" id="{91D5CBF5-52CE-9B49-347C-E6691E04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443" y="803556"/>
            <a:ext cx="2631560" cy="1085134"/>
          </a:xfrm>
          <a:prstGeom prst="rect">
            <a:avLst/>
          </a:prstGeom>
        </p:spPr>
      </p:pic>
      <p:grpSp>
        <p:nvGrpSpPr>
          <p:cNvPr id="1442" name="Google Shape;1078;p30">
            <a:extLst>
              <a:ext uri="{FF2B5EF4-FFF2-40B4-BE49-F238E27FC236}">
                <a16:creationId xmlns:a16="http://schemas.microsoft.com/office/drawing/2014/main" xmlns="" id="{65A72996-6251-872D-261A-4FADC58C3F34}"/>
              </a:ext>
            </a:extLst>
          </p:cNvPr>
          <p:cNvGrpSpPr/>
          <p:nvPr/>
        </p:nvGrpSpPr>
        <p:grpSpPr>
          <a:xfrm>
            <a:off x="4172071" y="1537610"/>
            <a:ext cx="2587239" cy="5237705"/>
            <a:chOff x="3273026" y="1534325"/>
            <a:chExt cx="2857500" cy="2878600"/>
          </a:xfrm>
        </p:grpSpPr>
        <p:sp>
          <p:nvSpPr>
            <p:cNvPr id="1443" name="Google Shape;1079;p30">
              <a:extLst>
                <a:ext uri="{FF2B5EF4-FFF2-40B4-BE49-F238E27FC236}">
                  <a16:creationId xmlns:a16="http://schemas.microsoft.com/office/drawing/2014/main" xmlns="" id="{185CC690-F0C2-C2B2-A5D8-C23E8BFD8722}"/>
                </a:ext>
              </a:extLst>
            </p:cNvPr>
            <p:cNvSpPr/>
            <p:nvPr/>
          </p:nvSpPr>
          <p:spPr>
            <a:xfrm>
              <a:off x="3273026" y="4004325"/>
              <a:ext cx="2857500" cy="4086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1444" name="Google Shape;1080;p30">
              <a:extLst>
                <a:ext uri="{FF2B5EF4-FFF2-40B4-BE49-F238E27FC236}">
                  <a16:creationId xmlns:a16="http://schemas.microsoft.com/office/drawing/2014/main" xmlns="" id="{F2E111FB-24F2-84A3-3958-4EBD4F0A5CCC}"/>
                </a:ext>
              </a:extLst>
            </p:cNvPr>
            <p:cNvGrpSpPr/>
            <p:nvPr/>
          </p:nvGrpSpPr>
          <p:grpSpPr>
            <a:xfrm>
              <a:off x="3336025" y="1534325"/>
              <a:ext cx="2471938" cy="2694401"/>
              <a:chOff x="3336025" y="1326525"/>
              <a:chExt cx="2471938" cy="2694401"/>
            </a:xfrm>
          </p:grpSpPr>
          <p:sp>
            <p:nvSpPr>
              <p:cNvPr id="1445" name="Google Shape;1081;p30">
                <a:extLst>
                  <a:ext uri="{FF2B5EF4-FFF2-40B4-BE49-F238E27FC236}">
                    <a16:creationId xmlns:a16="http://schemas.microsoft.com/office/drawing/2014/main" xmlns="" id="{B3FD5354-F179-5C33-6F83-BD8B76521ECC}"/>
                  </a:ext>
                </a:extLst>
              </p:cNvPr>
              <p:cNvSpPr/>
              <p:nvPr/>
            </p:nvSpPr>
            <p:spPr>
              <a:xfrm>
                <a:off x="3405109" y="3670768"/>
                <a:ext cx="349166" cy="349166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3" y="1"/>
                    </a:moveTo>
                    <a:cubicBezTo>
                      <a:pt x="5280" y="1"/>
                      <a:pt x="4531" y="143"/>
                      <a:pt x="3817" y="429"/>
                    </a:cubicBezTo>
                    <a:cubicBezTo>
                      <a:pt x="2997" y="768"/>
                      <a:pt x="2248" y="1268"/>
                      <a:pt x="1642" y="1927"/>
                    </a:cubicBezTo>
                    <a:cubicBezTo>
                      <a:pt x="626" y="3016"/>
                      <a:pt x="1" y="4478"/>
                      <a:pt x="1" y="6083"/>
                    </a:cubicBezTo>
                    <a:cubicBezTo>
                      <a:pt x="1" y="6190"/>
                      <a:pt x="1" y="6279"/>
                      <a:pt x="19" y="6386"/>
                    </a:cubicBezTo>
                    <a:cubicBezTo>
                      <a:pt x="55" y="7313"/>
                      <a:pt x="322" y="8188"/>
                      <a:pt x="733" y="8954"/>
                    </a:cubicBezTo>
                    <a:cubicBezTo>
                      <a:pt x="1499" y="10399"/>
                      <a:pt x="2837" y="11486"/>
                      <a:pt x="4442" y="11933"/>
                    </a:cubicBezTo>
                    <a:cubicBezTo>
                      <a:pt x="4959" y="12076"/>
                      <a:pt x="5512" y="12164"/>
                      <a:pt x="6083" y="12164"/>
                    </a:cubicBezTo>
                    <a:cubicBezTo>
                      <a:pt x="6493" y="12164"/>
                      <a:pt x="6885" y="12129"/>
                      <a:pt x="7277" y="12040"/>
                    </a:cubicBezTo>
                    <a:cubicBezTo>
                      <a:pt x="8901" y="11719"/>
                      <a:pt x="10292" y="10756"/>
                      <a:pt x="11166" y="9418"/>
                    </a:cubicBezTo>
                    <a:cubicBezTo>
                      <a:pt x="11701" y="8633"/>
                      <a:pt x="12040" y="7705"/>
                      <a:pt x="12147" y="6725"/>
                    </a:cubicBezTo>
                    <a:lnTo>
                      <a:pt x="12147" y="6707"/>
                    </a:ln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8" y="3247"/>
                      <a:pt x="10773" y="2195"/>
                    </a:cubicBezTo>
                    <a:cubicBezTo>
                      <a:pt x="10185" y="1482"/>
                      <a:pt x="9453" y="928"/>
                      <a:pt x="8616" y="536"/>
                    </a:cubicBezTo>
                    <a:cubicBezTo>
                      <a:pt x="7831" y="198"/>
                      <a:pt x="6992" y="1"/>
                      <a:pt x="6083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6" name="Google Shape;1082;p30">
                <a:extLst>
                  <a:ext uri="{FF2B5EF4-FFF2-40B4-BE49-F238E27FC236}">
                    <a16:creationId xmlns:a16="http://schemas.microsoft.com/office/drawing/2014/main" xmlns="" id="{0C9638B3-2A34-51D9-864B-9F457C747ECF}"/>
                  </a:ext>
                </a:extLst>
              </p:cNvPr>
              <p:cNvSpPr/>
              <p:nvPr/>
            </p:nvSpPr>
            <p:spPr>
              <a:xfrm>
                <a:off x="3426118" y="3694849"/>
                <a:ext cx="275946" cy="275429"/>
              </a:xfrm>
              <a:custGeom>
                <a:avLst/>
                <a:gdLst/>
                <a:ahLst/>
                <a:cxnLst/>
                <a:rect l="l" t="t" r="r" b="b"/>
                <a:pathLst>
                  <a:path w="9614" h="9596" extrusionOk="0">
                    <a:moveTo>
                      <a:pt x="4798" y="1"/>
                    </a:moveTo>
                    <a:cubicBezTo>
                      <a:pt x="4174" y="1"/>
                      <a:pt x="3568" y="125"/>
                      <a:pt x="3014" y="339"/>
                    </a:cubicBezTo>
                    <a:cubicBezTo>
                      <a:pt x="2355" y="607"/>
                      <a:pt x="1766" y="999"/>
                      <a:pt x="1302" y="1516"/>
                    </a:cubicBezTo>
                    <a:cubicBezTo>
                      <a:pt x="482" y="2372"/>
                      <a:pt x="1" y="3532"/>
                      <a:pt x="1" y="4798"/>
                    </a:cubicBezTo>
                    <a:lnTo>
                      <a:pt x="1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8" y="8205"/>
                      <a:pt x="2229" y="9061"/>
                      <a:pt x="3496" y="9418"/>
                    </a:cubicBezTo>
                    <a:cubicBezTo>
                      <a:pt x="3906" y="9542"/>
                      <a:pt x="4352" y="9596"/>
                      <a:pt x="4798" y="9596"/>
                    </a:cubicBezTo>
                    <a:cubicBezTo>
                      <a:pt x="5119" y="9596"/>
                      <a:pt x="5440" y="9560"/>
                      <a:pt x="5744" y="9506"/>
                    </a:cubicBezTo>
                    <a:cubicBezTo>
                      <a:pt x="7028" y="9256"/>
                      <a:pt x="8115" y="8490"/>
                      <a:pt x="8811" y="7437"/>
                    </a:cubicBezTo>
                    <a:cubicBezTo>
                      <a:pt x="9239" y="6814"/>
                      <a:pt x="9489" y="6082"/>
                      <a:pt x="9577" y="5297"/>
                    </a:cubicBezTo>
                    <a:cubicBezTo>
                      <a:pt x="9596" y="5137"/>
                      <a:pt x="9613" y="4976"/>
                      <a:pt x="9613" y="4798"/>
                    </a:cubicBezTo>
                    <a:cubicBezTo>
                      <a:pt x="9613" y="3639"/>
                      <a:pt x="9185" y="2569"/>
                      <a:pt x="8507" y="1730"/>
                    </a:cubicBezTo>
                    <a:cubicBezTo>
                      <a:pt x="8044" y="1178"/>
                      <a:pt x="7456" y="731"/>
                      <a:pt x="6795" y="429"/>
                    </a:cubicBezTo>
                    <a:cubicBezTo>
                      <a:pt x="6189" y="143"/>
                      <a:pt x="5511" y="1"/>
                      <a:pt x="4798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7" name="Google Shape;1083;p30">
                <a:extLst>
                  <a:ext uri="{FF2B5EF4-FFF2-40B4-BE49-F238E27FC236}">
                    <a16:creationId xmlns:a16="http://schemas.microsoft.com/office/drawing/2014/main" xmlns="" id="{FAD2D0DD-7F3D-0917-2084-86FA481E8D1C}"/>
                  </a:ext>
                </a:extLst>
              </p:cNvPr>
              <p:cNvSpPr/>
              <p:nvPr/>
            </p:nvSpPr>
            <p:spPr>
              <a:xfrm>
                <a:off x="3611930" y="3881982"/>
                <a:ext cx="39954" cy="7548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4" y="8"/>
                    </a:cubicBezTo>
                    <a:cubicBezTo>
                      <a:pt x="19" y="25"/>
                      <a:pt x="0" y="80"/>
                      <a:pt x="19" y="115"/>
                    </a:cubicBezTo>
                    <a:lnTo>
                      <a:pt x="304" y="615"/>
                    </a:lnTo>
                    <a:lnTo>
                      <a:pt x="821" y="1792"/>
                    </a:lnTo>
                    <a:lnTo>
                      <a:pt x="1231" y="2594"/>
                    </a:lnTo>
                    <a:cubicBezTo>
                      <a:pt x="1249" y="2612"/>
                      <a:pt x="1267" y="2629"/>
                      <a:pt x="1303" y="2629"/>
                    </a:cubicBezTo>
                    <a:cubicBezTo>
                      <a:pt x="1320" y="2629"/>
                      <a:pt x="1320" y="2629"/>
                      <a:pt x="1338" y="2612"/>
                    </a:cubicBezTo>
                    <a:cubicBezTo>
                      <a:pt x="1374" y="2594"/>
                      <a:pt x="1391" y="2558"/>
                      <a:pt x="1374" y="2522"/>
                    </a:cubicBezTo>
                    <a:lnTo>
                      <a:pt x="946" y="1738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0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8" name="Google Shape;1084;p30">
                <a:extLst>
                  <a:ext uri="{FF2B5EF4-FFF2-40B4-BE49-F238E27FC236}">
                    <a16:creationId xmlns:a16="http://schemas.microsoft.com/office/drawing/2014/main" xmlns="" id="{21881091-1F6A-E927-68F6-26F05E6F8D63}"/>
                  </a:ext>
                </a:extLst>
              </p:cNvPr>
              <p:cNvSpPr/>
              <p:nvPr/>
            </p:nvSpPr>
            <p:spPr>
              <a:xfrm>
                <a:off x="3623181" y="3813070"/>
                <a:ext cx="83984" cy="6171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215" extrusionOk="0">
                    <a:moveTo>
                      <a:pt x="2837" y="1"/>
                    </a:moveTo>
                    <a:lnTo>
                      <a:pt x="90" y="72"/>
                    </a:lnTo>
                    <a:cubicBezTo>
                      <a:pt x="36" y="72"/>
                      <a:pt x="0" y="108"/>
                      <a:pt x="0" y="144"/>
                    </a:cubicBezTo>
                    <a:cubicBezTo>
                      <a:pt x="0" y="179"/>
                      <a:pt x="36" y="215"/>
                      <a:pt x="90" y="215"/>
                    </a:cubicBezTo>
                    <a:lnTo>
                      <a:pt x="2837" y="162"/>
                    </a:lnTo>
                    <a:cubicBezTo>
                      <a:pt x="2890" y="162"/>
                      <a:pt x="2925" y="126"/>
                      <a:pt x="2908" y="72"/>
                    </a:cubicBezTo>
                    <a:cubicBezTo>
                      <a:pt x="2908" y="37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9" name="Google Shape;1085;p30">
                <a:extLst>
                  <a:ext uri="{FF2B5EF4-FFF2-40B4-BE49-F238E27FC236}">
                    <a16:creationId xmlns:a16="http://schemas.microsoft.com/office/drawing/2014/main" xmlns="" id="{85268EAD-F8D8-3283-E63D-7D42A41C48F8}"/>
                  </a:ext>
                </a:extLst>
              </p:cNvPr>
              <p:cNvSpPr/>
              <p:nvPr/>
            </p:nvSpPr>
            <p:spPr>
              <a:xfrm>
                <a:off x="3577632" y="3718900"/>
                <a:ext cx="7692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02" extrusionOk="0">
                    <a:moveTo>
                      <a:pt x="196" y="0"/>
                    </a:moveTo>
                    <a:cubicBezTo>
                      <a:pt x="144" y="0"/>
                      <a:pt x="108" y="36"/>
                      <a:pt x="108" y="72"/>
                    </a:cubicBezTo>
                    <a:lnTo>
                      <a:pt x="1" y="2230"/>
                    </a:lnTo>
                    <a:cubicBezTo>
                      <a:pt x="1" y="2266"/>
                      <a:pt x="37" y="2302"/>
                      <a:pt x="72" y="2302"/>
                    </a:cubicBezTo>
                    <a:cubicBezTo>
                      <a:pt x="125" y="2302"/>
                      <a:pt x="144" y="2283"/>
                      <a:pt x="161" y="2230"/>
                    </a:cubicBezTo>
                    <a:lnTo>
                      <a:pt x="268" y="90"/>
                    </a:lnTo>
                    <a:cubicBezTo>
                      <a:pt x="268" y="36"/>
                      <a:pt x="232" y="0"/>
                      <a:pt x="1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0" name="Google Shape;1086;p30">
                <a:extLst>
                  <a:ext uri="{FF2B5EF4-FFF2-40B4-BE49-F238E27FC236}">
                    <a16:creationId xmlns:a16="http://schemas.microsoft.com/office/drawing/2014/main" xmlns="" id="{885DD907-7D6E-871D-7828-574A5435769F}"/>
                  </a:ext>
                </a:extLst>
              </p:cNvPr>
              <p:cNvSpPr/>
              <p:nvPr/>
            </p:nvSpPr>
            <p:spPr>
              <a:xfrm>
                <a:off x="3465525" y="3800297"/>
                <a:ext cx="58381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3" extrusionOk="0">
                    <a:moveTo>
                      <a:pt x="107" y="1"/>
                    </a:moveTo>
                    <a:cubicBezTo>
                      <a:pt x="72" y="1"/>
                      <a:pt x="19" y="18"/>
                      <a:pt x="0" y="53"/>
                    </a:cubicBezTo>
                    <a:cubicBezTo>
                      <a:pt x="0" y="89"/>
                      <a:pt x="19" y="143"/>
                      <a:pt x="54" y="143"/>
                    </a:cubicBezTo>
                    <a:lnTo>
                      <a:pt x="1909" y="803"/>
                    </a:lnTo>
                    <a:lnTo>
                      <a:pt x="1945" y="803"/>
                    </a:lnTo>
                    <a:cubicBezTo>
                      <a:pt x="1981" y="803"/>
                      <a:pt x="1998" y="785"/>
                      <a:pt x="2016" y="750"/>
                    </a:cubicBezTo>
                    <a:cubicBezTo>
                      <a:pt x="2033" y="714"/>
                      <a:pt x="1998" y="660"/>
                      <a:pt x="1962" y="660"/>
                    </a:cubicBez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1" name="Google Shape;1087;p30">
                <a:extLst>
                  <a:ext uri="{FF2B5EF4-FFF2-40B4-BE49-F238E27FC236}">
                    <a16:creationId xmlns:a16="http://schemas.microsoft.com/office/drawing/2014/main" xmlns="" id="{434A37E1-109E-0846-C857-2A0574462299}"/>
                  </a:ext>
                </a:extLst>
              </p:cNvPr>
              <p:cNvSpPr/>
              <p:nvPr/>
            </p:nvSpPr>
            <p:spPr>
              <a:xfrm>
                <a:off x="3501890" y="3881867"/>
                <a:ext cx="45063" cy="6228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70" extrusionOk="0">
                    <a:moveTo>
                      <a:pt x="1484" y="0"/>
                    </a:moveTo>
                    <a:cubicBezTo>
                      <a:pt x="1460" y="0"/>
                      <a:pt x="1437" y="9"/>
                      <a:pt x="1427" y="29"/>
                    </a:cubicBezTo>
                    <a:lnTo>
                      <a:pt x="36" y="2045"/>
                    </a:lnTo>
                    <a:cubicBezTo>
                      <a:pt x="0" y="2081"/>
                      <a:pt x="17" y="2117"/>
                      <a:pt x="53" y="2153"/>
                    </a:cubicBezTo>
                    <a:cubicBezTo>
                      <a:pt x="53" y="2153"/>
                      <a:pt x="72" y="2170"/>
                      <a:pt x="89" y="2170"/>
                    </a:cubicBezTo>
                    <a:cubicBezTo>
                      <a:pt x="124" y="2170"/>
                      <a:pt x="143" y="2153"/>
                      <a:pt x="160" y="2134"/>
                    </a:cubicBezTo>
                    <a:lnTo>
                      <a:pt x="1551" y="119"/>
                    </a:lnTo>
                    <a:cubicBezTo>
                      <a:pt x="1570" y="84"/>
                      <a:pt x="1570" y="48"/>
                      <a:pt x="1534" y="12"/>
                    </a:cubicBezTo>
                    <a:cubicBezTo>
                      <a:pt x="1519" y="5"/>
                      <a:pt x="1501" y="0"/>
                      <a:pt x="14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2" name="Google Shape;1088;p30">
                <a:extLst>
                  <a:ext uri="{FF2B5EF4-FFF2-40B4-BE49-F238E27FC236}">
                    <a16:creationId xmlns:a16="http://schemas.microsoft.com/office/drawing/2014/main" xmlns="" id="{B966AE72-58F4-D0C4-DBB9-AC8999DC810A}"/>
                  </a:ext>
                </a:extLst>
              </p:cNvPr>
              <p:cNvSpPr/>
              <p:nvPr/>
            </p:nvSpPr>
            <p:spPr>
              <a:xfrm>
                <a:off x="3510557" y="3766516"/>
                <a:ext cx="138777" cy="132118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09" y="1"/>
                    </a:moveTo>
                    <a:lnTo>
                      <a:pt x="1" y="1766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5" y="1766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3" name="Google Shape;1089;p30">
                <a:extLst>
                  <a:ext uri="{FF2B5EF4-FFF2-40B4-BE49-F238E27FC236}">
                    <a16:creationId xmlns:a16="http://schemas.microsoft.com/office/drawing/2014/main" xmlns="" id="{E417BAA0-F445-0D61-FE4D-1794F7AF9005}"/>
                  </a:ext>
                </a:extLst>
              </p:cNvPr>
              <p:cNvSpPr/>
              <p:nvPr/>
            </p:nvSpPr>
            <p:spPr>
              <a:xfrm>
                <a:off x="3513628" y="3670768"/>
                <a:ext cx="138777" cy="6659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20" extrusionOk="0">
                    <a:moveTo>
                      <a:pt x="2302" y="1"/>
                    </a:moveTo>
                    <a:cubicBezTo>
                      <a:pt x="1499" y="1"/>
                      <a:pt x="750" y="143"/>
                      <a:pt x="36" y="429"/>
                    </a:cubicBezTo>
                    <a:lnTo>
                      <a:pt x="1" y="571"/>
                    </a:lnTo>
                    <a:lnTo>
                      <a:pt x="2409" y="2319"/>
                    </a:lnTo>
                    <a:lnTo>
                      <a:pt x="4835" y="571"/>
                    </a:lnTo>
                    <a:lnTo>
                      <a:pt x="4835" y="536"/>
                    </a:lnTo>
                    <a:cubicBezTo>
                      <a:pt x="4050" y="198"/>
                      <a:pt x="3211" y="1"/>
                      <a:pt x="23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4" name="Google Shape;1090;p30">
                <a:extLst>
                  <a:ext uri="{FF2B5EF4-FFF2-40B4-BE49-F238E27FC236}">
                    <a16:creationId xmlns:a16="http://schemas.microsoft.com/office/drawing/2014/main" xmlns="" id="{0675349E-09AF-B919-6228-3584E1D213EF}"/>
                  </a:ext>
                </a:extLst>
              </p:cNvPr>
              <p:cNvSpPr/>
              <p:nvPr/>
            </p:nvSpPr>
            <p:spPr>
              <a:xfrm>
                <a:off x="3405109" y="3726047"/>
                <a:ext cx="73737" cy="13108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2" y="1"/>
                    </a:moveTo>
                    <a:cubicBezTo>
                      <a:pt x="626" y="1090"/>
                      <a:pt x="1" y="2552"/>
                      <a:pt x="1" y="4157"/>
                    </a:cubicBezTo>
                    <a:cubicBezTo>
                      <a:pt x="1" y="4264"/>
                      <a:pt x="1" y="4353"/>
                      <a:pt x="19" y="4460"/>
                    </a:cubicBezTo>
                    <a:lnTo>
                      <a:pt x="143" y="4567"/>
                    </a:lnTo>
                    <a:lnTo>
                      <a:pt x="2569" y="2802"/>
                    </a:lnTo>
                    <a:lnTo>
                      <a:pt x="16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5" name="Google Shape;1091;p30">
                <a:extLst>
                  <a:ext uri="{FF2B5EF4-FFF2-40B4-BE49-F238E27FC236}">
                    <a16:creationId xmlns:a16="http://schemas.microsoft.com/office/drawing/2014/main" xmlns="" id="{6DF1855D-5156-936C-0469-2DC7A2AF6842}"/>
                  </a:ext>
                </a:extLst>
              </p:cNvPr>
              <p:cNvSpPr/>
              <p:nvPr/>
            </p:nvSpPr>
            <p:spPr>
              <a:xfrm>
                <a:off x="3426118" y="3927244"/>
                <a:ext cx="112657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18"/>
                    </a:lnTo>
                    <a:cubicBezTo>
                      <a:pt x="767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6" name="Google Shape;1092;p30">
                <a:extLst>
                  <a:ext uri="{FF2B5EF4-FFF2-40B4-BE49-F238E27FC236}">
                    <a16:creationId xmlns:a16="http://schemas.microsoft.com/office/drawing/2014/main" xmlns="" id="{63FD2376-03B5-5121-03F8-1AB48D896FFA}"/>
                  </a:ext>
                </a:extLst>
              </p:cNvPr>
              <p:cNvSpPr/>
              <p:nvPr/>
            </p:nvSpPr>
            <p:spPr>
              <a:xfrm>
                <a:off x="3610897" y="3932381"/>
                <a:ext cx="114695" cy="83984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26" extrusionOk="0">
                    <a:moveTo>
                      <a:pt x="911" y="0"/>
                    </a:moveTo>
                    <a:lnTo>
                      <a:pt x="0" y="2854"/>
                    </a:lnTo>
                    <a:lnTo>
                      <a:pt x="107" y="2925"/>
                    </a:lnTo>
                    <a:cubicBezTo>
                      <a:pt x="1731" y="2604"/>
                      <a:pt x="3122" y="1641"/>
                      <a:pt x="3996" y="303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7" name="Google Shape;1093;p30">
                <a:extLst>
                  <a:ext uri="{FF2B5EF4-FFF2-40B4-BE49-F238E27FC236}">
                    <a16:creationId xmlns:a16="http://schemas.microsoft.com/office/drawing/2014/main" xmlns="" id="{51E8C444-A07F-BAB0-93A6-CA6349063CF8}"/>
                  </a:ext>
                </a:extLst>
              </p:cNvPr>
              <p:cNvSpPr/>
              <p:nvPr/>
            </p:nvSpPr>
            <p:spPr>
              <a:xfrm>
                <a:off x="3681043" y="3733768"/>
                <a:ext cx="73220" cy="132089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602" extrusionOk="0">
                    <a:moveTo>
                      <a:pt x="928" y="0"/>
                    </a:moveTo>
                    <a:lnTo>
                      <a:pt x="1" y="2835"/>
                    </a:lnTo>
                    <a:lnTo>
                      <a:pt x="2426" y="4602"/>
                    </a:lnTo>
                    <a:lnTo>
                      <a:pt x="2533" y="4530"/>
                    </a:lnTo>
                    <a:lnTo>
                      <a:pt x="2533" y="4512"/>
                    </a:lnTo>
                    <a:cubicBezTo>
                      <a:pt x="2550" y="4316"/>
                      <a:pt x="2550" y="4102"/>
                      <a:pt x="2550" y="3888"/>
                    </a:cubicBezTo>
                    <a:cubicBezTo>
                      <a:pt x="2550" y="2407"/>
                      <a:pt x="2034" y="1052"/>
                      <a:pt x="11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8" name="Google Shape;1094;p30">
                <a:extLst>
                  <a:ext uri="{FF2B5EF4-FFF2-40B4-BE49-F238E27FC236}">
                    <a16:creationId xmlns:a16="http://schemas.microsoft.com/office/drawing/2014/main" xmlns="" id="{DB704727-3D38-BBB0-4F72-271213CB8A64}"/>
                  </a:ext>
                </a:extLst>
              </p:cNvPr>
              <p:cNvSpPr/>
              <p:nvPr/>
            </p:nvSpPr>
            <p:spPr>
              <a:xfrm>
                <a:off x="3370294" y="2210355"/>
                <a:ext cx="601030" cy="659670"/>
              </a:xfrm>
              <a:custGeom>
                <a:avLst/>
                <a:gdLst/>
                <a:ahLst/>
                <a:cxnLst/>
                <a:rect l="l" t="t" r="r" b="b"/>
                <a:pathLst>
                  <a:path w="20940" h="22983" extrusionOk="0">
                    <a:moveTo>
                      <a:pt x="14697" y="1"/>
                    </a:moveTo>
                    <a:lnTo>
                      <a:pt x="12450" y="2141"/>
                    </a:lnTo>
                    <a:cubicBezTo>
                      <a:pt x="12450" y="2141"/>
                      <a:pt x="10880" y="7758"/>
                      <a:pt x="4122" y="14928"/>
                    </a:cubicBezTo>
                    <a:cubicBezTo>
                      <a:pt x="3568" y="15517"/>
                      <a:pt x="2926" y="16070"/>
                      <a:pt x="2284" y="16659"/>
                    </a:cubicBezTo>
                    <a:cubicBezTo>
                      <a:pt x="1553" y="17282"/>
                      <a:pt x="804" y="17943"/>
                      <a:pt x="1" y="18585"/>
                    </a:cubicBezTo>
                    <a:lnTo>
                      <a:pt x="3337" y="22723"/>
                    </a:lnTo>
                    <a:cubicBezTo>
                      <a:pt x="3337" y="22723"/>
                      <a:pt x="3760" y="22983"/>
                      <a:pt x="4372" y="22983"/>
                    </a:cubicBezTo>
                    <a:cubicBezTo>
                      <a:pt x="5247" y="22983"/>
                      <a:pt x="6509" y="22451"/>
                      <a:pt x="7475" y="19869"/>
                    </a:cubicBezTo>
                    <a:cubicBezTo>
                      <a:pt x="7475" y="19869"/>
                      <a:pt x="18497" y="11487"/>
                      <a:pt x="20939" y="4156"/>
                    </a:cubicBezTo>
                    <a:lnTo>
                      <a:pt x="14697" y="1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9" name="Google Shape;1095;p30">
                <a:extLst>
                  <a:ext uri="{FF2B5EF4-FFF2-40B4-BE49-F238E27FC236}">
                    <a16:creationId xmlns:a16="http://schemas.microsoft.com/office/drawing/2014/main" xmlns="" id="{73F789A9-CD99-E9CC-810A-EAA33A8EC597}"/>
                  </a:ext>
                </a:extLst>
              </p:cNvPr>
              <p:cNvSpPr/>
              <p:nvPr/>
            </p:nvSpPr>
            <p:spPr>
              <a:xfrm>
                <a:off x="3749639" y="2817476"/>
                <a:ext cx="483752" cy="1036619"/>
              </a:xfrm>
              <a:custGeom>
                <a:avLst/>
                <a:gdLst/>
                <a:ahLst/>
                <a:cxnLst/>
                <a:rect l="l" t="t" r="r" b="b"/>
                <a:pathLst>
                  <a:path w="16854" h="36116" extrusionOk="0">
                    <a:moveTo>
                      <a:pt x="9684" y="0"/>
                    </a:moveTo>
                    <a:lnTo>
                      <a:pt x="4245" y="2533"/>
                    </a:lnTo>
                    <a:cubicBezTo>
                      <a:pt x="4245" y="2533"/>
                      <a:pt x="0" y="6635"/>
                      <a:pt x="874" y="12164"/>
                    </a:cubicBezTo>
                    <a:cubicBezTo>
                      <a:pt x="928" y="12485"/>
                      <a:pt x="981" y="12842"/>
                      <a:pt x="1052" y="13215"/>
                    </a:cubicBezTo>
                    <a:cubicBezTo>
                      <a:pt x="1178" y="13876"/>
                      <a:pt x="1320" y="14625"/>
                      <a:pt x="1480" y="15446"/>
                    </a:cubicBezTo>
                    <a:cubicBezTo>
                      <a:pt x="2943" y="22615"/>
                      <a:pt x="7544" y="35046"/>
                      <a:pt x="7544" y="35046"/>
                    </a:cubicBezTo>
                    <a:cubicBezTo>
                      <a:pt x="7544" y="35046"/>
                      <a:pt x="8186" y="36116"/>
                      <a:pt x="9370" y="36116"/>
                    </a:cubicBezTo>
                    <a:cubicBezTo>
                      <a:pt x="9962" y="36116"/>
                      <a:pt x="10689" y="35848"/>
                      <a:pt x="11539" y="35046"/>
                    </a:cubicBezTo>
                    <a:cubicBezTo>
                      <a:pt x="11539" y="35046"/>
                      <a:pt x="11539" y="28001"/>
                      <a:pt x="11682" y="25861"/>
                    </a:cubicBezTo>
                    <a:cubicBezTo>
                      <a:pt x="11772" y="24327"/>
                      <a:pt x="12324" y="20992"/>
                      <a:pt x="11717" y="16996"/>
                    </a:cubicBezTo>
                    <a:cubicBezTo>
                      <a:pt x="11610" y="16212"/>
                      <a:pt x="11432" y="15374"/>
                      <a:pt x="11201" y="14535"/>
                    </a:cubicBezTo>
                    <a:cubicBezTo>
                      <a:pt x="11004" y="13750"/>
                      <a:pt x="10737" y="12966"/>
                      <a:pt x="10416" y="12164"/>
                    </a:cubicBezTo>
                    <a:lnTo>
                      <a:pt x="16854" y="8989"/>
                    </a:lnTo>
                    <a:lnTo>
                      <a:pt x="16052" y="3603"/>
                    </a:lnTo>
                    <a:lnTo>
                      <a:pt x="9684" y="0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0" name="Google Shape;1096;p30">
                <a:extLst>
                  <a:ext uri="{FF2B5EF4-FFF2-40B4-BE49-F238E27FC236}">
                    <a16:creationId xmlns:a16="http://schemas.microsoft.com/office/drawing/2014/main" xmlns="" id="{7A5C7AE5-A026-1C7A-3B4F-96FE7ADBC73F}"/>
                  </a:ext>
                </a:extLst>
              </p:cNvPr>
              <p:cNvSpPr/>
              <p:nvPr/>
            </p:nvSpPr>
            <p:spPr>
              <a:xfrm>
                <a:off x="3781870" y="3823316"/>
                <a:ext cx="306686" cy="142881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4978" extrusionOk="0">
                    <a:moveTo>
                      <a:pt x="6421" y="1"/>
                    </a:moveTo>
                    <a:lnTo>
                      <a:pt x="6154" y="286"/>
                    </a:lnTo>
                    <a:cubicBezTo>
                      <a:pt x="5976" y="464"/>
                      <a:pt x="5779" y="625"/>
                      <a:pt x="5565" y="768"/>
                    </a:cubicBezTo>
                    <a:cubicBezTo>
                      <a:pt x="5137" y="1035"/>
                      <a:pt x="4656" y="1232"/>
                      <a:pt x="4157" y="1303"/>
                    </a:cubicBezTo>
                    <a:cubicBezTo>
                      <a:pt x="4067" y="1320"/>
                      <a:pt x="3960" y="1339"/>
                      <a:pt x="3871" y="1356"/>
                    </a:cubicBezTo>
                    <a:cubicBezTo>
                      <a:pt x="3603" y="1410"/>
                      <a:pt x="3353" y="1482"/>
                      <a:pt x="3104" y="1570"/>
                    </a:cubicBezTo>
                    <a:cubicBezTo>
                      <a:pt x="2890" y="1660"/>
                      <a:pt x="2676" y="1748"/>
                      <a:pt x="2462" y="1855"/>
                    </a:cubicBezTo>
                    <a:cubicBezTo>
                      <a:pt x="2176" y="2017"/>
                      <a:pt x="1891" y="2195"/>
                      <a:pt x="1641" y="2409"/>
                    </a:cubicBezTo>
                    <a:cubicBezTo>
                      <a:pt x="1427" y="2569"/>
                      <a:pt x="1249" y="2766"/>
                      <a:pt x="1070" y="2961"/>
                    </a:cubicBezTo>
                    <a:cubicBezTo>
                      <a:pt x="590" y="3532"/>
                      <a:pt x="214" y="4210"/>
                      <a:pt x="0" y="4977"/>
                    </a:cubicBezTo>
                    <a:lnTo>
                      <a:pt x="10684" y="4977"/>
                    </a:lnTo>
                    <a:lnTo>
                      <a:pt x="10523" y="2105"/>
                    </a:lnTo>
                    <a:lnTo>
                      <a:pt x="104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1" name="Google Shape;1097;p30">
                <a:extLst>
                  <a:ext uri="{FF2B5EF4-FFF2-40B4-BE49-F238E27FC236}">
                    <a16:creationId xmlns:a16="http://schemas.microsoft.com/office/drawing/2014/main" xmlns="" id="{B38A0E20-90CB-EDD3-C564-78D1E47F85AF}"/>
                  </a:ext>
                </a:extLst>
              </p:cNvPr>
              <p:cNvSpPr/>
              <p:nvPr/>
            </p:nvSpPr>
            <p:spPr>
              <a:xfrm>
                <a:off x="3990213" y="3883732"/>
                <a:ext cx="98335" cy="82462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873" extrusionOk="0">
                    <a:moveTo>
                      <a:pt x="3247" y="0"/>
                    </a:moveTo>
                    <a:cubicBezTo>
                      <a:pt x="1570" y="0"/>
                      <a:pt x="196" y="1249"/>
                      <a:pt x="1" y="2872"/>
                    </a:cubicBezTo>
                    <a:lnTo>
                      <a:pt x="3425" y="2872"/>
                    </a:lnTo>
                    <a:lnTo>
                      <a:pt x="3264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2" name="Google Shape;1098;p30">
                <a:extLst>
                  <a:ext uri="{FF2B5EF4-FFF2-40B4-BE49-F238E27FC236}">
                    <a16:creationId xmlns:a16="http://schemas.microsoft.com/office/drawing/2014/main" xmlns="" id="{FDE773E6-3BC7-7E27-AC12-029B9F18457B}"/>
                  </a:ext>
                </a:extLst>
              </p:cNvPr>
              <p:cNvSpPr/>
              <p:nvPr/>
            </p:nvSpPr>
            <p:spPr>
              <a:xfrm>
                <a:off x="3892973" y="3845359"/>
                <a:ext cx="70666" cy="52726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837" extrusionOk="0">
                    <a:moveTo>
                      <a:pt x="1694" y="0"/>
                    </a:moveTo>
                    <a:cubicBezTo>
                      <a:pt x="1266" y="267"/>
                      <a:pt x="785" y="464"/>
                      <a:pt x="286" y="535"/>
                    </a:cubicBezTo>
                    <a:cubicBezTo>
                      <a:pt x="196" y="552"/>
                      <a:pt x="89" y="571"/>
                      <a:pt x="0" y="588"/>
                    </a:cubicBezTo>
                    <a:lnTo>
                      <a:pt x="999" y="1587"/>
                    </a:lnTo>
                    <a:cubicBezTo>
                      <a:pt x="1159" y="1748"/>
                      <a:pt x="1373" y="1836"/>
                      <a:pt x="1570" y="1836"/>
                    </a:cubicBezTo>
                    <a:cubicBezTo>
                      <a:pt x="1784" y="1836"/>
                      <a:pt x="1998" y="1748"/>
                      <a:pt x="2141" y="1587"/>
                    </a:cubicBezTo>
                    <a:cubicBezTo>
                      <a:pt x="2462" y="1284"/>
                      <a:pt x="2462" y="766"/>
                      <a:pt x="2141" y="445"/>
                    </a:cubicBezTo>
                    <a:lnTo>
                      <a:pt x="1694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3" name="Google Shape;1099;p30">
                <a:extLst>
                  <a:ext uri="{FF2B5EF4-FFF2-40B4-BE49-F238E27FC236}">
                    <a16:creationId xmlns:a16="http://schemas.microsoft.com/office/drawing/2014/main" xmlns="" id="{2A5FA386-9019-5D81-7BDC-5B35FEEC0F5E}"/>
                  </a:ext>
                </a:extLst>
              </p:cNvPr>
              <p:cNvSpPr/>
              <p:nvPr/>
            </p:nvSpPr>
            <p:spPr>
              <a:xfrm>
                <a:off x="3828969" y="3868377"/>
                <a:ext cx="87571" cy="76808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676" extrusionOk="0">
                    <a:moveTo>
                      <a:pt x="1463" y="0"/>
                    </a:moveTo>
                    <a:cubicBezTo>
                      <a:pt x="1249" y="90"/>
                      <a:pt x="1035" y="178"/>
                      <a:pt x="821" y="285"/>
                    </a:cubicBezTo>
                    <a:cubicBezTo>
                      <a:pt x="535" y="447"/>
                      <a:pt x="250" y="625"/>
                      <a:pt x="0" y="839"/>
                    </a:cubicBezTo>
                    <a:lnTo>
                      <a:pt x="1588" y="2426"/>
                    </a:lnTo>
                    <a:cubicBezTo>
                      <a:pt x="1748" y="2587"/>
                      <a:pt x="1962" y="2675"/>
                      <a:pt x="2159" y="2675"/>
                    </a:cubicBezTo>
                    <a:cubicBezTo>
                      <a:pt x="2373" y="2675"/>
                      <a:pt x="2587" y="2587"/>
                      <a:pt x="2747" y="2426"/>
                    </a:cubicBezTo>
                    <a:cubicBezTo>
                      <a:pt x="3051" y="2123"/>
                      <a:pt x="3051" y="1605"/>
                      <a:pt x="2747" y="1284"/>
                    </a:cubicBez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4" name="Google Shape;1100;p30">
                <a:extLst>
                  <a:ext uri="{FF2B5EF4-FFF2-40B4-BE49-F238E27FC236}">
                    <a16:creationId xmlns:a16="http://schemas.microsoft.com/office/drawing/2014/main" xmlns="" id="{26D69BF8-6D2F-E780-6E3E-B3D30450E276}"/>
                  </a:ext>
                </a:extLst>
              </p:cNvPr>
              <p:cNvSpPr/>
              <p:nvPr/>
            </p:nvSpPr>
            <p:spPr>
              <a:xfrm>
                <a:off x="3781870" y="3966163"/>
                <a:ext cx="306686" cy="31774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1107" extrusionOk="0">
                    <a:moveTo>
                      <a:pt x="0" y="0"/>
                    </a:moveTo>
                    <a:lnTo>
                      <a:pt x="0" y="1106"/>
                    </a:lnTo>
                    <a:lnTo>
                      <a:pt x="10684" y="1106"/>
                    </a:lnTo>
                    <a:lnTo>
                      <a:pt x="106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5" name="Google Shape;1101;p30">
                <a:extLst>
                  <a:ext uri="{FF2B5EF4-FFF2-40B4-BE49-F238E27FC236}">
                    <a16:creationId xmlns:a16="http://schemas.microsoft.com/office/drawing/2014/main" xmlns="" id="{945B3DFA-F4B9-164B-0C0D-0E0FEBFD19F0}"/>
                  </a:ext>
                </a:extLst>
              </p:cNvPr>
              <p:cNvSpPr/>
              <p:nvPr/>
            </p:nvSpPr>
            <p:spPr>
              <a:xfrm>
                <a:off x="3781870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6" name="Google Shape;1102;p30">
                <a:extLst>
                  <a:ext uri="{FF2B5EF4-FFF2-40B4-BE49-F238E27FC236}">
                    <a16:creationId xmlns:a16="http://schemas.microsoft.com/office/drawing/2014/main" xmlns="" id="{CFD00FCE-DC03-AB47-9DBE-404BF33137B8}"/>
                  </a:ext>
                </a:extLst>
              </p:cNvPr>
              <p:cNvSpPr/>
              <p:nvPr/>
            </p:nvSpPr>
            <p:spPr>
              <a:xfrm>
                <a:off x="3899603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7" name="Google Shape;1103;p30">
                <a:extLst>
                  <a:ext uri="{FF2B5EF4-FFF2-40B4-BE49-F238E27FC236}">
                    <a16:creationId xmlns:a16="http://schemas.microsoft.com/office/drawing/2014/main" xmlns="" id="{3830EDA8-537C-B73B-A06E-53417E8C67E1}"/>
                  </a:ext>
                </a:extLst>
              </p:cNvPr>
              <p:cNvSpPr/>
              <p:nvPr/>
            </p:nvSpPr>
            <p:spPr>
              <a:xfrm>
                <a:off x="4017336" y="3997906"/>
                <a:ext cx="52239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802" extrusionOk="0">
                    <a:moveTo>
                      <a:pt x="1" y="0"/>
                    </a:moveTo>
                    <a:lnTo>
                      <a:pt x="376" y="802"/>
                    </a:lnTo>
                    <a:lnTo>
                      <a:pt x="1427" y="802"/>
                    </a:lnTo>
                    <a:lnTo>
                      <a:pt x="182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8" name="Google Shape;1104;p30">
                <a:extLst>
                  <a:ext uri="{FF2B5EF4-FFF2-40B4-BE49-F238E27FC236}">
                    <a16:creationId xmlns:a16="http://schemas.microsoft.com/office/drawing/2014/main" xmlns="" id="{0307C267-8BCA-6479-F601-3A77823D86F2}"/>
                  </a:ext>
                </a:extLst>
              </p:cNvPr>
              <p:cNvSpPr/>
              <p:nvPr/>
            </p:nvSpPr>
            <p:spPr>
              <a:xfrm>
                <a:off x="3779833" y="3193895"/>
                <a:ext cx="306141" cy="111423"/>
              </a:xfrm>
              <a:custGeom>
                <a:avLst/>
                <a:gdLst/>
                <a:ahLst/>
                <a:cxnLst/>
                <a:rect l="l" t="t" r="r" b="b"/>
                <a:pathLst>
                  <a:path w="10666" h="3882" extrusionOk="0">
                    <a:moveTo>
                      <a:pt x="2172" y="0"/>
                    </a:moveTo>
                    <a:cubicBezTo>
                      <a:pt x="1296" y="0"/>
                      <a:pt x="556" y="48"/>
                      <a:pt x="0" y="100"/>
                    </a:cubicBezTo>
                    <a:cubicBezTo>
                      <a:pt x="126" y="761"/>
                      <a:pt x="268" y="1510"/>
                      <a:pt x="428" y="2331"/>
                    </a:cubicBezTo>
                    <a:cubicBezTo>
                      <a:pt x="915" y="2294"/>
                      <a:pt x="1500" y="2266"/>
                      <a:pt x="2162" y="2266"/>
                    </a:cubicBezTo>
                    <a:cubicBezTo>
                      <a:pt x="4385" y="2266"/>
                      <a:pt x="7477" y="2576"/>
                      <a:pt x="10665" y="3881"/>
                    </a:cubicBezTo>
                    <a:cubicBezTo>
                      <a:pt x="10558" y="3097"/>
                      <a:pt x="10380" y="2259"/>
                      <a:pt x="10149" y="1420"/>
                    </a:cubicBezTo>
                    <a:cubicBezTo>
                      <a:pt x="7153" y="275"/>
                      <a:pt x="4272" y="0"/>
                      <a:pt x="2172" y="0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9" name="Google Shape;1105;p30">
                <a:extLst>
                  <a:ext uri="{FF2B5EF4-FFF2-40B4-BE49-F238E27FC236}">
                    <a16:creationId xmlns:a16="http://schemas.microsoft.com/office/drawing/2014/main" xmlns="" id="{0E4E4DA7-BC60-0BD2-B07B-7C3E04C443DF}"/>
                  </a:ext>
                </a:extLst>
              </p:cNvPr>
              <p:cNvSpPr/>
              <p:nvPr/>
            </p:nvSpPr>
            <p:spPr>
              <a:xfrm>
                <a:off x="3792117" y="3258903"/>
                <a:ext cx="311250" cy="580164"/>
              </a:xfrm>
              <a:custGeom>
                <a:avLst/>
                <a:gdLst/>
                <a:ahLst/>
                <a:cxnLst/>
                <a:rect l="l" t="t" r="r" b="b"/>
                <a:pathLst>
                  <a:path w="10844" h="20213" extrusionOk="0">
                    <a:moveTo>
                      <a:pt x="1734" y="1"/>
                    </a:moveTo>
                    <a:cubicBezTo>
                      <a:pt x="1072" y="1"/>
                      <a:pt x="487" y="29"/>
                      <a:pt x="0" y="66"/>
                    </a:cubicBezTo>
                    <a:cubicBezTo>
                      <a:pt x="1463" y="7235"/>
                      <a:pt x="6064" y="19666"/>
                      <a:pt x="6064" y="19666"/>
                    </a:cubicBezTo>
                    <a:cubicBezTo>
                      <a:pt x="6064" y="19666"/>
                      <a:pt x="6968" y="20213"/>
                      <a:pt x="8151" y="20213"/>
                    </a:cubicBezTo>
                    <a:cubicBezTo>
                      <a:pt x="8743" y="20213"/>
                      <a:pt x="9405" y="20076"/>
                      <a:pt x="10059" y="19666"/>
                    </a:cubicBezTo>
                    <a:cubicBezTo>
                      <a:pt x="10059" y="19666"/>
                      <a:pt x="10059" y="12621"/>
                      <a:pt x="10202" y="10481"/>
                    </a:cubicBezTo>
                    <a:cubicBezTo>
                      <a:pt x="10292" y="8947"/>
                      <a:pt x="10844" y="5612"/>
                      <a:pt x="10237" y="1616"/>
                    </a:cubicBezTo>
                    <a:cubicBezTo>
                      <a:pt x="7049" y="311"/>
                      <a:pt x="3957" y="1"/>
                      <a:pt x="1734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0" name="Google Shape;1106;p30">
                <a:extLst>
                  <a:ext uri="{FF2B5EF4-FFF2-40B4-BE49-F238E27FC236}">
                    <a16:creationId xmlns:a16="http://schemas.microsoft.com/office/drawing/2014/main" xmlns="" id="{4FDF2E83-CF06-B56D-4D61-49982BA81597}"/>
                  </a:ext>
                </a:extLst>
              </p:cNvPr>
              <p:cNvSpPr/>
              <p:nvPr/>
            </p:nvSpPr>
            <p:spPr>
              <a:xfrm>
                <a:off x="4645434" y="2880418"/>
                <a:ext cx="999306" cy="917074"/>
              </a:xfrm>
              <a:custGeom>
                <a:avLst/>
                <a:gdLst/>
                <a:ahLst/>
                <a:cxnLst/>
                <a:rect l="l" t="t" r="r" b="b"/>
                <a:pathLst>
                  <a:path w="34816" h="31951" extrusionOk="0">
                    <a:moveTo>
                      <a:pt x="3425" y="0"/>
                    </a:moveTo>
                    <a:lnTo>
                      <a:pt x="1" y="8187"/>
                    </a:lnTo>
                    <a:cubicBezTo>
                      <a:pt x="1" y="8187"/>
                      <a:pt x="7563" y="14233"/>
                      <a:pt x="12966" y="17550"/>
                    </a:cubicBezTo>
                    <a:cubicBezTo>
                      <a:pt x="13342" y="17783"/>
                      <a:pt x="13715" y="18014"/>
                      <a:pt x="14072" y="18211"/>
                    </a:cubicBezTo>
                    <a:cubicBezTo>
                      <a:pt x="14233" y="18318"/>
                      <a:pt x="14412" y="18406"/>
                      <a:pt x="14590" y="18532"/>
                    </a:cubicBezTo>
                    <a:cubicBezTo>
                      <a:pt x="20029" y="21813"/>
                      <a:pt x="28287" y="29019"/>
                      <a:pt x="30071" y="31908"/>
                    </a:cubicBezTo>
                    <a:cubicBezTo>
                      <a:pt x="30071" y="31908"/>
                      <a:pt x="30333" y="31951"/>
                      <a:pt x="30737" y="31951"/>
                    </a:cubicBezTo>
                    <a:cubicBezTo>
                      <a:pt x="31853" y="31951"/>
                      <a:pt x="34055" y="31624"/>
                      <a:pt x="34815" y="29161"/>
                    </a:cubicBezTo>
                    <a:cubicBezTo>
                      <a:pt x="34815" y="29161"/>
                      <a:pt x="27591" y="17443"/>
                      <a:pt x="22348" y="12735"/>
                    </a:cubicBezTo>
                    <a:cubicBezTo>
                      <a:pt x="21581" y="12057"/>
                      <a:pt x="20849" y="11522"/>
                      <a:pt x="20190" y="11184"/>
                    </a:cubicBezTo>
                    <a:cubicBezTo>
                      <a:pt x="20100" y="11148"/>
                      <a:pt x="20029" y="11112"/>
                      <a:pt x="19941" y="11077"/>
                    </a:cubicBezTo>
                    <a:cubicBezTo>
                      <a:pt x="16944" y="9453"/>
                      <a:pt x="13145" y="3800"/>
                      <a:pt x="12788" y="1035"/>
                    </a:cubicBezTo>
                    <a:lnTo>
                      <a:pt x="3425" y="0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1" name="Google Shape;1107;p30">
                <a:extLst>
                  <a:ext uri="{FF2B5EF4-FFF2-40B4-BE49-F238E27FC236}">
                    <a16:creationId xmlns:a16="http://schemas.microsoft.com/office/drawing/2014/main" xmlns="" id="{30854E06-2726-9C25-50DA-B08801ED9C80}"/>
                  </a:ext>
                </a:extLst>
              </p:cNvPr>
              <p:cNvSpPr/>
              <p:nvPr/>
            </p:nvSpPr>
            <p:spPr>
              <a:xfrm>
                <a:off x="5495680" y="3692839"/>
                <a:ext cx="267249" cy="326835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11387" extrusionOk="0">
                    <a:moveTo>
                      <a:pt x="3365" y="0"/>
                    </a:moveTo>
                    <a:cubicBezTo>
                      <a:pt x="2857" y="0"/>
                      <a:pt x="2434" y="165"/>
                      <a:pt x="2195" y="285"/>
                    </a:cubicBezTo>
                    <a:cubicBezTo>
                      <a:pt x="2069" y="337"/>
                      <a:pt x="1981" y="392"/>
                      <a:pt x="1927" y="427"/>
                    </a:cubicBezTo>
                    <a:cubicBezTo>
                      <a:pt x="1874" y="444"/>
                      <a:pt x="1767" y="480"/>
                      <a:pt x="1660" y="534"/>
                    </a:cubicBezTo>
                    <a:cubicBezTo>
                      <a:pt x="1142" y="784"/>
                      <a:pt x="0" y="1550"/>
                      <a:pt x="269" y="3262"/>
                    </a:cubicBezTo>
                    <a:cubicBezTo>
                      <a:pt x="340" y="3690"/>
                      <a:pt x="483" y="4119"/>
                      <a:pt x="732" y="4565"/>
                    </a:cubicBezTo>
                    <a:cubicBezTo>
                      <a:pt x="982" y="5029"/>
                      <a:pt x="1427" y="5921"/>
                      <a:pt x="1606" y="6670"/>
                    </a:cubicBezTo>
                    <a:cubicBezTo>
                      <a:pt x="1624" y="6812"/>
                      <a:pt x="2409" y="10165"/>
                      <a:pt x="4423" y="11128"/>
                    </a:cubicBezTo>
                    <a:cubicBezTo>
                      <a:pt x="4785" y="11301"/>
                      <a:pt x="5162" y="11386"/>
                      <a:pt x="5550" y="11386"/>
                    </a:cubicBezTo>
                    <a:cubicBezTo>
                      <a:pt x="6005" y="11386"/>
                      <a:pt x="6475" y="11269"/>
                      <a:pt x="6956" y="11039"/>
                    </a:cubicBezTo>
                    <a:cubicBezTo>
                      <a:pt x="7010" y="11003"/>
                      <a:pt x="7046" y="10986"/>
                      <a:pt x="7063" y="10967"/>
                    </a:cubicBezTo>
                    <a:cubicBezTo>
                      <a:pt x="7117" y="10950"/>
                      <a:pt x="7206" y="10914"/>
                      <a:pt x="7206" y="10914"/>
                    </a:cubicBezTo>
                    <a:cubicBezTo>
                      <a:pt x="8098" y="10468"/>
                      <a:pt x="8651" y="9826"/>
                      <a:pt x="8829" y="8970"/>
                    </a:cubicBezTo>
                    <a:cubicBezTo>
                      <a:pt x="9310" y="6794"/>
                      <a:pt x="7153" y="4119"/>
                      <a:pt x="7063" y="4011"/>
                    </a:cubicBezTo>
                    <a:cubicBezTo>
                      <a:pt x="6582" y="3405"/>
                      <a:pt x="6154" y="2513"/>
                      <a:pt x="5940" y="2033"/>
                    </a:cubicBezTo>
                    <a:cubicBezTo>
                      <a:pt x="5726" y="1569"/>
                      <a:pt x="5476" y="1176"/>
                      <a:pt x="5191" y="855"/>
                    </a:cubicBezTo>
                    <a:cubicBezTo>
                      <a:pt x="4568" y="195"/>
                      <a:pt x="3917" y="0"/>
                      <a:pt x="33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2" name="Google Shape;1108;p30">
                <a:extLst>
                  <a:ext uri="{FF2B5EF4-FFF2-40B4-BE49-F238E27FC236}">
                    <a16:creationId xmlns:a16="http://schemas.microsoft.com/office/drawing/2014/main" xmlns="" id="{583777F4-ED6C-3D6F-7D0B-F9227C8F70E8}"/>
                  </a:ext>
                </a:extLst>
              </p:cNvPr>
              <p:cNvSpPr/>
              <p:nvPr/>
            </p:nvSpPr>
            <p:spPr>
              <a:xfrm>
                <a:off x="5515140" y="3700273"/>
                <a:ext cx="292823" cy="303271"/>
              </a:xfrm>
              <a:custGeom>
                <a:avLst/>
                <a:gdLst/>
                <a:ahLst/>
                <a:cxnLst/>
                <a:rect l="l" t="t" r="r" b="b"/>
                <a:pathLst>
                  <a:path w="10202" h="10566" extrusionOk="0">
                    <a:moveTo>
                      <a:pt x="2979" y="1"/>
                    </a:moveTo>
                    <a:cubicBezTo>
                      <a:pt x="2267" y="1"/>
                      <a:pt x="1731" y="382"/>
                      <a:pt x="1731" y="382"/>
                    </a:cubicBezTo>
                    <a:cubicBezTo>
                      <a:pt x="1731" y="382"/>
                      <a:pt x="0" y="882"/>
                      <a:pt x="304" y="2789"/>
                    </a:cubicBezTo>
                    <a:cubicBezTo>
                      <a:pt x="357" y="3200"/>
                      <a:pt x="518" y="3593"/>
                      <a:pt x="714" y="3967"/>
                    </a:cubicBezTo>
                    <a:cubicBezTo>
                      <a:pt x="963" y="4449"/>
                      <a:pt x="1445" y="5376"/>
                      <a:pt x="1624" y="6178"/>
                    </a:cubicBezTo>
                    <a:cubicBezTo>
                      <a:pt x="1624" y="6178"/>
                      <a:pt x="2617" y="10565"/>
                      <a:pt x="5176" y="10565"/>
                    </a:cubicBezTo>
                    <a:cubicBezTo>
                      <a:pt x="5586" y="10565"/>
                      <a:pt x="6035" y="10453"/>
                      <a:pt x="6528" y="10192"/>
                    </a:cubicBezTo>
                    <a:cubicBezTo>
                      <a:pt x="10202" y="8551"/>
                      <a:pt x="6368" y="3860"/>
                      <a:pt x="6368" y="3860"/>
                    </a:cubicBezTo>
                    <a:cubicBezTo>
                      <a:pt x="5850" y="3217"/>
                      <a:pt x="5405" y="2273"/>
                      <a:pt x="5191" y="1791"/>
                    </a:cubicBezTo>
                    <a:cubicBezTo>
                      <a:pt x="5012" y="1398"/>
                      <a:pt x="4798" y="1024"/>
                      <a:pt x="4513" y="721"/>
                    </a:cubicBezTo>
                    <a:cubicBezTo>
                      <a:pt x="3995" y="167"/>
                      <a:pt x="3449" y="1"/>
                      <a:pt x="29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3" name="Google Shape;1109;p30">
                <a:extLst>
                  <a:ext uri="{FF2B5EF4-FFF2-40B4-BE49-F238E27FC236}">
                    <a16:creationId xmlns:a16="http://schemas.microsoft.com/office/drawing/2014/main" xmlns="" id="{0F1FA92C-2420-5C04-A5C3-D66C17B2F9E8}"/>
                  </a:ext>
                </a:extLst>
              </p:cNvPr>
              <p:cNvSpPr/>
              <p:nvPr/>
            </p:nvSpPr>
            <p:spPr>
              <a:xfrm>
                <a:off x="5578110" y="3821221"/>
                <a:ext cx="119288" cy="7755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702" extrusionOk="0">
                    <a:moveTo>
                      <a:pt x="3281" y="1"/>
                    </a:moveTo>
                    <a:cubicBezTo>
                      <a:pt x="3174" y="1"/>
                      <a:pt x="3065" y="24"/>
                      <a:pt x="2961" y="74"/>
                    </a:cubicBezTo>
                    <a:lnTo>
                      <a:pt x="536" y="1269"/>
                    </a:lnTo>
                    <a:cubicBezTo>
                      <a:pt x="160" y="1448"/>
                      <a:pt x="1" y="1893"/>
                      <a:pt x="179" y="2285"/>
                    </a:cubicBezTo>
                    <a:cubicBezTo>
                      <a:pt x="306" y="2552"/>
                      <a:pt x="577" y="2701"/>
                      <a:pt x="857" y="2701"/>
                    </a:cubicBezTo>
                    <a:cubicBezTo>
                      <a:pt x="971" y="2701"/>
                      <a:pt x="1087" y="2676"/>
                      <a:pt x="1195" y="2625"/>
                    </a:cubicBezTo>
                    <a:lnTo>
                      <a:pt x="3620" y="1448"/>
                    </a:lnTo>
                    <a:cubicBezTo>
                      <a:pt x="3996" y="1251"/>
                      <a:pt x="4155" y="806"/>
                      <a:pt x="3960" y="430"/>
                    </a:cubicBezTo>
                    <a:cubicBezTo>
                      <a:pt x="3831" y="160"/>
                      <a:pt x="3562" y="1"/>
                      <a:pt x="3281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4" name="Google Shape;1110;p30">
                <a:extLst>
                  <a:ext uri="{FF2B5EF4-FFF2-40B4-BE49-F238E27FC236}">
                    <a16:creationId xmlns:a16="http://schemas.microsoft.com/office/drawing/2014/main" xmlns="" id="{02158642-1F46-70D0-F883-729C01A96338}"/>
                  </a:ext>
                </a:extLst>
              </p:cNvPr>
              <p:cNvSpPr/>
              <p:nvPr/>
            </p:nvSpPr>
            <p:spPr>
              <a:xfrm>
                <a:off x="5543784" y="3751505"/>
                <a:ext cx="119345" cy="77353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2695" extrusionOk="0">
                    <a:moveTo>
                      <a:pt x="3297" y="1"/>
                    </a:moveTo>
                    <a:cubicBezTo>
                      <a:pt x="3184" y="1"/>
                      <a:pt x="3070" y="25"/>
                      <a:pt x="2961" y="77"/>
                    </a:cubicBezTo>
                    <a:lnTo>
                      <a:pt x="536" y="1254"/>
                    </a:lnTo>
                    <a:cubicBezTo>
                      <a:pt x="162" y="1451"/>
                      <a:pt x="1" y="1896"/>
                      <a:pt x="179" y="2271"/>
                    </a:cubicBezTo>
                    <a:cubicBezTo>
                      <a:pt x="319" y="2536"/>
                      <a:pt x="582" y="2694"/>
                      <a:pt x="858" y="2694"/>
                    </a:cubicBezTo>
                    <a:cubicBezTo>
                      <a:pt x="971" y="2694"/>
                      <a:pt x="1087" y="2667"/>
                      <a:pt x="1197" y="2610"/>
                    </a:cubicBezTo>
                    <a:lnTo>
                      <a:pt x="3622" y="1432"/>
                    </a:lnTo>
                    <a:cubicBezTo>
                      <a:pt x="3996" y="1254"/>
                      <a:pt x="4157" y="790"/>
                      <a:pt x="3979" y="417"/>
                    </a:cubicBezTo>
                    <a:cubicBezTo>
                      <a:pt x="3839" y="150"/>
                      <a:pt x="3574" y="1"/>
                      <a:pt x="3297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5" name="Google Shape;1111;p30">
                <a:extLst>
                  <a:ext uri="{FF2B5EF4-FFF2-40B4-BE49-F238E27FC236}">
                    <a16:creationId xmlns:a16="http://schemas.microsoft.com/office/drawing/2014/main" xmlns="" id="{844B48EF-7278-E68A-4FB7-E77E5DC68885}"/>
                  </a:ext>
                </a:extLst>
              </p:cNvPr>
              <p:cNvSpPr/>
              <p:nvPr/>
            </p:nvSpPr>
            <p:spPr>
              <a:xfrm>
                <a:off x="5017575" y="3201386"/>
                <a:ext cx="269287" cy="210935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7349" extrusionOk="0">
                    <a:moveTo>
                      <a:pt x="7224" y="1"/>
                    </a:moveTo>
                    <a:cubicBezTo>
                      <a:pt x="1945" y="1587"/>
                      <a:pt x="428" y="4619"/>
                      <a:pt x="0" y="6367"/>
                    </a:cubicBezTo>
                    <a:cubicBezTo>
                      <a:pt x="376" y="6600"/>
                      <a:pt x="749" y="6831"/>
                      <a:pt x="1106" y="7028"/>
                    </a:cubicBezTo>
                    <a:cubicBezTo>
                      <a:pt x="1267" y="7135"/>
                      <a:pt x="1446" y="7223"/>
                      <a:pt x="1624" y="7349"/>
                    </a:cubicBezTo>
                    <a:cubicBezTo>
                      <a:pt x="2337" y="5475"/>
                      <a:pt x="4264" y="2854"/>
                      <a:pt x="9382" y="1552"/>
                    </a:cubicBezTo>
                    <a:cubicBezTo>
                      <a:pt x="8615" y="874"/>
                      <a:pt x="7883" y="339"/>
                      <a:pt x="7224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6" name="Google Shape;1112;p30">
                <a:extLst>
                  <a:ext uri="{FF2B5EF4-FFF2-40B4-BE49-F238E27FC236}">
                    <a16:creationId xmlns:a16="http://schemas.microsoft.com/office/drawing/2014/main" xmlns="" id="{8403EEED-ED78-7E56-BA27-CB5642D7F0DF}"/>
                  </a:ext>
                </a:extLst>
              </p:cNvPr>
              <p:cNvSpPr/>
              <p:nvPr/>
            </p:nvSpPr>
            <p:spPr>
              <a:xfrm>
                <a:off x="5064185" y="3245901"/>
                <a:ext cx="580537" cy="551576"/>
              </a:xfrm>
              <a:custGeom>
                <a:avLst/>
                <a:gdLst/>
                <a:ahLst/>
                <a:cxnLst/>
                <a:rect l="l" t="t" r="r" b="b"/>
                <a:pathLst>
                  <a:path w="20226" h="19217" extrusionOk="0">
                    <a:moveTo>
                      <a:pt x="7758" y="1"/>
                    </a:moveTo>
                    <a:cubicBezTo>
                      <a:pt x="2640" y="1303"/>
                      <a:pt x="713" y="3924"/>
                      <a:pt x="0" y="5798"/>
                    </a:cubicBezTo>
                    <a:cubicBezTo>
                      <a:pt x="5439" y="9079"/>
                      <a:pt x="13697" y="16285"/>
                      <a:pt x="15481" y="19174"/>
                    </a:cubicBezTo>
                    <a:cubicBezTo>
                      <a:pt x="15481" y="19174"/>
                      <a:pt x="15743" y="19217"/>
                      <a:pt x="16147" y="19217"/>
                    </a:cubicBezTo>
                    <a:cubicBezTo>
                      <a:pt x="17263" y="19217"/>
                      <a:pt x="19465" y="18890"/>
                      <a:pt x="20225" y="16427"/>
                    </a:cubicBezTo>
                    <a:cubicBezTo>
                      <a:pt x="20225" y="16427"/>
                      <a:pt x="13001" y="4709"/>
                      <a:pt x="7758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7" name="Google Shape;1113;p30">
                <a:extLst>
                  <a:ext uri="{FF2B5EF4-FFF2-40B4-BE49-F238E27FC236}">
                    <a16:creationId xmlns:a16="http://schemas.microsoft.com/office/drawing/2014/main" xmlns="" id="{ED838E37-3986-2829-C0D1-D4A5F9206AB7}"/>
                  </a:ext>
                </a:extLst>
              </p:cNvPr>
              <p:cNvSpPr/>
              <p:nvPr/>
            </p:nvSpPr>
            <p:spPr>
              <a:xfrm>
                <a:off x="3871476" y="2519556"/>
                <a:ext cx="1141039" cy="595893"/>
              </a:xfrm>
              <a:custGeom>
                <a:avLst/>
                <a:gdLst/>
                <a:ahLst/>
                <a:cxnLst/>
                <a:rect l="l" t="t" r="r" b="b"/>
                <a:pathLst>
                  <a:path w="39754" h="20761" extrusionOk="0">
                    <a:moveTo>
                      <a:pt x="28340" y="0"/>
                    </a:moveTo>
                    <a:lnTo>
                      <a:pt x="10362" y="2426"/>
                    </a:lnTo>
                    <a:lnTo>
                      <a:pt x="8293" y="3905"/>
                    </a:lnTo>
                    <a:lnTo>
                      <a:pt x="1551" y="11218"/>
                    </a:lnTo>
                    <a:lnTo>
                      <a:pt x="0" y="12913"/>
                    </a:lnTo>
                    <a:cubicBezTo>
                      <a:pt x="4512" y="18798"/>
                      <a:pt x="12609" y="19369"/>
                      <a:pt x="12609" y="19369"/>
                    </a:cubicBezTo>
                    <a:lnTo>
                      <a:pt x="14856" y="17745"/>
                    </a:lnTo>
                    <a:lnTo>
                      <a:pt x="20278" y="13840"/>
                    </a:lnTo>
                    <a:lnTo>
                      <a:pt x="25272" y="19013"/>
                    </a:lnTo>
                    <a:lnTo>
                      <a:pt x="26967" y="20760"/>
                    </a:lnTo>
                    <a:cubicBezTo>
                      <a:pt x="35385" y="20190"/>
                      <a:pt x="39754" y="13608"/>
                      <a:pt x="39754" y="13608"/>
                    </a:cubicBezTo>
                    <a:lnTo>
                      <a:pt x="38239" y="11503"/>
                    </a:lnTo>
                    <a:lnTo>
                      <a:pt x="30159" y="357"/>
                    </a:lnTo>
                    <a:lnTo>
                      <a:pt x="28340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8" name="Google Shape;1114;p30">
                <a:extLst>
                  <a:ext uri="{FF2B5EF4-FFF2-40B4-BE49-F238E27FC236}">
                    <a16:creationId xmlns:a16="http://schemas.microsoft.com/office/drawing/2014/main" xmlns="" id="{96ED994E-4188-BF6C-9B71-AD2EA9598B5C}"/>
                  </a:ext>
                </a:extLst>
              </p:cNvPr>
              <p:cNvSpPr/>
              <p:nvPr/>
            </p:nvSpPr>
            <p:spPr>
              <a:xfrm>
                <a:off x="4596785" y="2849708"/>
                <a:ext cx="415698" cy="265728"/>
              </a:xfrm>
              <a:custGeom>
                <a:avLst/>
                <a:gdLst/>
                <a:ahLst/>
                <a:cxnLst/>
                <a:rect l="l" t="t" r="r" b="b"/>
                <a:pathLst>
                  <a:path w="14483" h="9258" extrusionOk="0">
                    <a:moveTo>
                      <a:pt x="12968" y="0"/>
                    </a:moveTo>
                    <a:cubicBezTo>
                      <a:pt x="8687" y="5422"/>
                      <a:pt x="2284" y="7063"/>
                      <a:pt x="1" y="7510"/>
                    </a:cubicBezTo>
                    <a:lnTo>
                      <a:pt x="1696" y="9257"/>
                    </a:lnTo>
                    <a:cubicBezTo>
                      <a:pt x="10114" y="8687"/>
                      <a:pt x="14483" y="2105"/>
                      <a:pt x="14483" y="2105"/>
                    </a:cubicBezTo>
                    <a:lnTo>
                      <a:pt x="12968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9" name="Google Shape;1115;p30">
                <a:extLst>
                  <a:ext uri="{FF2B5EF4-FFF2-40B4-BE49-F238E27FC236}">
                    <a16:creationId xmlns:a16="http://schemas.microsoft.com/office/drawing/2014/main" xmlns="" id="{ECEC2309-4D51-2AE6-A3C9-086EA34BB858}"/>
                  </a:ext>
                </a:extLst>
              </p:cNvPr>
              <p:cNvSpPr/>
              <p:nvPr/>
            </p:nvSpPr>
            <p:spPr>
              <a:xfrm>
                <a:off x="3871476" y="2841499"/>
                <a:ext cx="426433" cy="234011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8153" extrusionOk="0">
                    <a:moveTo>
                      <a:pt x="1551" y="1"/>
                    </a:moveTo>
                    <a:lnTo>
                      <a:pt x="0" y="1696"/>
                    </a:lnTo>
                    <a:cubicBezTo>
                      <a:pt x="4512" y="7581"/>
                      <a:pt x="12609" y="8152"/>
                      <a:pt x="12609" y="8152"/>
                    </a:cubicBezTo>
                    <a:lnTo>
                      <a:pt x="14856" y="6528"/>
                    </a:lnTo>
                    <a:cubicBezTo>
                      <a:pt x="8240" y="5406"/>
                      <a:pt x="3442" y="1677"/>
                      <a:pt x="1551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0" name="Google Shape;1116;p30">
                <a:extLst>
                  <a:ext uri="{FF2B5EF4-FFF2-40B4-BE49-F238E27FC236}">
                    <a16:creationId xmlns:a16="http://schemas.microsoft.com/office/drawing/2014/main" xmlns="" id="{EBDFDC55-D285-FE48-D4F7-5BF42373BAE7}"/>
                  </a:ext>
                </a:extLst>
              </p:cNvPr>
              <p:cNvSpPr/>
              <p:nvPr/>
            </p:nvSpPr>
            <p:spPr>
              <a:xfrm>
                <a:off x="4658235" y="1989240"/>
                <a:ext cx="368598" cy="88277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30756" extrusionOk="0">
                    <a:moveTo>
                      <a:pt x="6563" y="0"/>
                    </a:moveTo>
                    <a:lnTo>
                      <a:pt x="1481" y="4388"/>
                    </a:lnTo>
                    <a:lnTo>
                      <a:pt x="0" y="6652"/>
                    </a:lnTo>
                    <a:cubicBezTo>
                      <a:pt x="3531" y="10095"/>
                      <a:pt x="4495" y="16461"/>
                      <a:pt x="4763" y="19547"/>
                    </a:cubicBezTo>
                    <a:cubicBezTo>
                      <a:pt x="4834" y="20439"/>
                      <a:pt x="4780" y="21331"/>
                      <a:pt x="4637" y="22223"/>
                    </a:cubicBezTo>
                    <a:cubicBezTo>
                      <a:pt x="4459" y="23293"/>
                      <a:pt x="4495" y="24772"/>
                      <a:pt x="5101" y="26146"/>
                    </a:cubicBezTo>
                    <a:cubicBezTo>
                      <a:pt x="6098" y="28383"/>
                      <a:pt x="9188" y="30756"/>
                      <a:pt x="10057" y="30756"/>
                    </a:cubicBezTo>
                    <a:cubicBezTo>
                      <a:pt x="10137" y="30756"/>
                      <a:pt x="10198" y="30736"/>
                      <a:pt x="10237" y="30694"/>
                    </a:cubicBezTo>
                    <a:cubicBezTo>
                      <a:pt x="10701" y="30194"/>
                      <a:pt x="7867" y="27717"/>
                      <a:pt x="7866" y="27716"/>
                    </a:cubicBezTo>
                    <a:lnTo>
                      <a:pt x="7866" y="27716"/>
                    </a:lnTo>
                    <a:cubicBezTo>
                      <a:pt x="7867" y="27717"/>
                      <a:pt x="10416" y="29801"/>
                      <a:pt x="11246" y="29801"/>
                    </a:cubicBezTo>
                    <a:cubicBezTo>
                      <a:pt x="11350" y="29801"/>
                      <a:pt x="11427" y="29768"/>
                      <a:pt x="11469" y="29695"/>
                    </a:cubicBezTo>
                    <a:cubicBezTo>
                      <a:pt x="11861" y="29053"/>
                      <a:pt x="8848" y="26397"/>
                      <a:pt x="8846" y="26396"/>
                    </a:cubicBezTo>
                    <a:lnTo>
                      <a:pt x="8846" y="26396"/>
                    </a:lnTo>
                    <a:cubicBezTo>
                      <a:pt x="8847" y="26397"/>
                      <a:pt x="10780" y="27979"/>
                      <a:pt x="11580" y="27979"/>
                    </a:cubicBezTo>
                    <a:cubicBezTo>
                      <a:pt x="11683" y="27979"/>
                      <a:pt x="11767" y="27953"/>
                      <a:pt x="11826" y="27894"/>
                    </a:cubicBezTo>
                    <a:cubicBezTo>
                      <a:pt x="12360" y="27359"/>
                      <a:pt x="9561" y="24827"/>
                      <a:pt x="9560" y="24827"/>
                    </a:cubicBezTo>
                    <a:lnTo>
                      <a:pt x="9560" y="24827"/>
                    </a:lnTo>
                    <a:cubicBezTo>
                      <a:pt x="9561" y="24827"/>
                      <a:pt x="11324" y="26270"/>
                      <a:pt x="12179" y="26270"/>
                    </a:cubicBezTo>
                    <a:cubicBezTo>
                      <a:pt x="12334" y="26270"/>
                      <a:pt x="12459" y="26223"/>
                      <a:pt x="12539" y="26111"/>
                    </a:cubicBezTo>
                    <a:cubicBezTo>
                      <a:pt x="12841" y="25683"/>
                      <a:pt x="9899" y="23239"/>
                      <a:pt x="9899" y="23239"/>
                    </a:cubicBezTo>
                    <a:cubicBezTo>
                      <a:pt x="9899" y="23239"/>
                      <a:pt x="10666" y="15819"/>
                      <a:pt x="9899" y="10880"/>
                    </a:cubicBezTo>
                    <a:cubicBezTo>
                      <a:pt x="9079" y="5600"/>
                      <a:pt x="6563" y="0"/>
                      <a:pt x="6563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1" name="Google Shape;1117;p30">
                <a:extLst>
                  <a:ext uri="{FF2B5EF4-FFF2-40B4-BE49-F238E27FC236}">
                    <a16:creationId xmlns:a16="http://schemas.microsoft.com/office/drawing/2014/main" xmlns="" id="{91532ECF-0D83-4339-1B49-1E4FFF746048}"/>
                  </a:ext>
                </a:extLst>
              </p:cNvPr>
              <p:cNvSpPr/>
              <p:nvPr/>
            </p:nvSpPr>
            <p:spPr>
              <a:xfrm>
                <a:off x="3824865" y="1667698"/>
                <a:ext cx="912252" cy="1001028"/>
              </a:xfrm>
              <a:custGeom>
                <a:avLst/>
                <a:gdLst/>
                <a:ahLst/>
                <a:cxnLst/>
                <a:rect l="l" t="t" r="r" b="b"/>
                <a:pathLst>
                  <a:path w="31783" h="34876" extrusionOk="0">
                    <a:moveTo>
                      <a:pt x="12154" y="0"/>
                    </a:moveTo>
                    <a:cubicBezTo>
                      <a:pt x="11569" y="0"/>
                      <a:pt x="11043" y="29"/>
                      <a:pt x="10613" y="91"/>
                    </a:cubicBezTo>
                    <a:cubicBezTo>
                      <a:pt x="10345" y="145"/>
                      <a:pt x="10095" y="198"/>
                      <a:pt x="9917" y="270"/>
                    </a:cubicBezTo>
                    <a:cubicBezTo>
                      <a:pt x="8651" y="733"/>
                      <a:pt x="7527" y="1251"/>
                      <a:pt x="6547" y="1786"/>
                    </a:cubicBezTo>
                    <a:cubicBezTo>
                      <a:pt x="3693" y="3356"/>
                      <a:pt x="2105" y="4978"/>
                      <a:pt x="2105" y="4978"/>
                    </a:cubicBezTo>
                    <a:cubicBezTo>
                      <a:pt x="1" y="16946"/>
                      <a:pt x="5298" y="20602"/>
                      <a:pt x="6939" y="22760"/>
                    </a:cubicBezTo>
                    <a:cubicBezTo>
                      <a:pt x="8561" y="24918"/>
                      <a:pt x="9917" y="33585"/>
                      <a:pt x="9917" y="33585"/>
                    </a:cubicBezTo>
                    <a:cubicBezTo>
                      <a:pt x="12865" y="34521"/>
                      <a:pt x="15557" y="34875"/>
                      <a:pt x="17966" y="34875"/>
                    </a:cubicBezTo>
                    <a:cubicBezTo>
                      <a:pt x="18545" y="34875"/>
                      <a:pt x="19108" y="34855"/>
                      <a:pt x="19655" y="34817"/>
                    </a:cubicBezTo>
                    <a:cubicBezTo>
                      <a:pt x="20101" y="34781"/>
                      <a:pt x="20547" y="34745"/>
                      <a:pt x="20958" y="34691"/>
                    </a:cubicBezTo>
                    <a:cubicBezTo>
                      <a:pt x="22152" y="34531"/>
                      <a:pt x="23240" y="34299"/>
                      <a:pt x="24239" y="34014"/>
                    </a:cubicBezTo>
                    <a:cubicBezTo>
                      <a:pt x="25595" y="33621"/>
                      <a:pt x="26772" y="33140"/>
                      <a:pt x="27771" y="32658"/>
                    </a:cubicBezTo>
                    <a:cubicBezTo>
                      <a:pt x="30392" y="31374"/>
                      <a:pt x="31783" y="30037"/>
                      <a:pt x="31783" y="30037"/>
                    </a:cubicBezTo>
                    <a:cubicBezTo>
                      <a:pt x="30374" y="25721"/>
                      <a:pt x="25844" y="20977"/>
                      <a:pt x="25844" y="20977"/>
                    </a:cubicBezTo>
                    <a:cubicBezTo>
                      <a:pt x="26308" y="19229"/>
                      <a:pt x="26558" y="17588"/>
                      <a:pt x="26646" y="16071"/>
                    </a:cubicBezTo>
                    <a:cubicBezTo>
                      <a:pt x="26718" y="14823"/>
                      <a:pt x="26682" y="13646"/>
                      <a:pt x="26575" y="12559"/>
                    </a:cubicBezTo>
                    <a:cubicBezTo>
                      <a:pt x="25826" y="5335"/>
                      <a:pt x="21545" y="1572"/>
                      <a:pt x="21136" y="1216"/>
                    </a:cubicBezTo>
                    <a:cubicBezTo>
                      <a:pt x="21117" y="1197"/>
                      <a:pt x="21100" y="1197"/>
                      <a:pt x="21100" y="1197"/>
                    </a:cubicBezTo>
                    <a:cubicBezTo>
                      <a:pt x="20796" y="1108"/>
                      <a:pt x="20368" y="1001"/>
                      <a:pt x="19852" y="894"/>
                    </a:cubicBezTo>
                    <a:cubicBezTo>
                      <a:pt x="19726" y="876"/>
                      <a:pt x="19619" y="859"/>
                      <a:pt x="19531" y="823"/>
                    </a:cubicBezTo>
                    <a:cubicBezTo>
                      <a:pt x="19281" y="787"/>
                      <a:pt x="19013" y="733"/>
                      <a:pt x="18727" y="680"/>
                    </a:cubicBezTo>
                    <a:cubicBezTo>
                      <a:pt x="18656" y="662"/>
                      <a:pt x="18603" y="662"/>
                      <a:pt x="18568" y="662"/>
                    </a:cubicBezTo>
                    <a:cubicBezTo>
                      <a:pt x="17372" y="448"/>
                      <a:pt x="15964" y="252"/>
                      <a:pt x="14608" y="127"/>
                    </a:cubicBezTo>
                    <a:cubicBezTo>
                      <a:pt x="13747" y="47"/>
                      <a:pt x="12902" y="0"/>
                      <a:pt x="12154" y="0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2" name="Google Shape;1118;p30">
                <a:extLst>
                  <a:ext uri="{FF2B5EF4-FFF2-40B4-BE49-F238E27FC236}">
                    <a16:creationId xmlns:a16="http://schemas.microsoft.com/office/drawing/2014/main" xmlns="" id="{994D7CBC-9F39-7CBD-7E9D-57F454265C9F}"/>
                  </a:ext>
                </a:extLst>
              </p:cNvPr>
              <p:cNvSpPr/>
              <p:nvPr/>
            </p:nvSpPr>
            <p:spPr>
              <a:xfrm>
                <a:off x="4356211" y="1686182"/>
                <a:ext cx="527839" cy="493999"/>
              </a:xfrm>
              <a:custGeom>
                <a:avLst/>
                <a:gdLst/>
                <a:ahLst/>
                <a:cxnLst/>
                <a:rect l="l" t="t" r="r" b="b"/>
                <a:pathLst>
                  <a:path w="18390" h="17211" extrusionOk="0">
                    <a:moveTo>
                      <a:pt x="0" y="1"/>
                    </a:moveTo>
                    <a:lnTo>
                      <a:pt x="4050" y="11701"/>
                    </a:lnTo>
                    <a:lnTo>
                      <a:pt x="4371" y="12628"/>
                    </a:lnTo>
                    <a:lnTo>
                      <a:pt x="8133" y="15427"/>
                    </a:lnTo>
                    <a:lnTo>
                      <a:pt x="8597" y="15784"/>
                    </a:lnTo>
                    <a:lnTo>
                      <a:pt x="10523" y="17211"/>
                    </a:lnTo>
                    <a:cubicBezTo>
                      <a:pt x="17943" y="15731"/>
                      <a:pt x="18389" y="9953"/>
                      <a:pt x="18389" y="9953"/>
                    </a:cubicBezTo>
                    <a:cubicBezTo>
                      <a:pt x="17907" y="9453"/>
                      <a:pt x="17426" y="8971"/>
                      <a:pt x="16927" y="8526"/>
                    </a:cubicBezTo>
                    <a:cubicBezTo>
                      <a:pt x="16820" y="8419"/>
                      <a:pt x="16694" y="8312"/>
                      <a:pt x="16570" y="8205"/>
                    </a:cubicBezTo>
                    <a:cubicBezTo>
                      <a:pt x="11308" y="3514"/>
                      <a:pt x="5779" y="1445"/>
                      <a:pt x="2623" y="572"/>
                    </a:cubicBezTo>
                    <a:lnTo>
                      <a:pt x="1339" y="250"/>
                    </a:lnTo>
                    <a:cubicBezTo>
                      <a:pt x="1213" y="232"/>
                      <a:pt x="1106" y="215"/>
                      <a:pt x="1018" y="179"/>
                    </a:cubicBezTo>
                    <a:cubicBezTo>
                      <a:pt x="661" y="108"/>
                      <a:pt x="393" y="72"/>
                      <a:pt x="214" y="36"/>
                    </a:cubicBezTo>
                    <a:cubicBezTo>
                      <a:pt x="143" y="18"/>
                      <a:pt x="90" y="18"/>
                      <a:pt x="55" y="18"/>
                    </a:cubicBezTo>
                    <a:cubicBezTo>
                      <a:pt x="19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3" name="Google Shape;1119;p30">
                <a:extLst>
                  <a:ext uri="{FF2B5EF4-FFF2-40B4-BE49-F238E27FC236}">
                    <a16:creationId xmlns:a16="http://schemas.microsoft.com/office/drawing/2014/main" xmlns="" id="{3439DF93-72F9-0AEA-FBAA-CC89D5887939}"/>
                  </a:ext>
                </a:extLst>
              </p:cNvPr>
              <p:cNvSpPr/>
              <p:nvPr/>
            </p:nvSpPr>
            <p:spPr>
              <a:xfrm>
                <a:off x="4602927" y="1930861"/>
                <a:ext cx="281112" cy="24931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686" extrusionOk="0">
                    <a:moveTo>
                      <a:pt x="8331" y="1"/>
                    </a:moveTo>
                    <a:cubicBezTo>
                      <a:pt x="6832" y="4781"/>
                      <a:pt x="1" y="7259"/>
                      <a:pt x="1" y="7259"/>
                    </a:cubicBezTo>
                    <a:lnTo>
                      <a:pt x="1927" y="8686"/>
                    </a:lnTo>
                    <a:cubicBezTo>
                      <a:pt x="9347" y="7206"/>
                      <a:pt x="9793" y="1428"/>
                      <a:pt x="9793" y="1428"/>
                    </a:cubicBezTo>
                    <a:cubicBezTo>
                      <a:pt x="9311" y="928"/>
                      <a:pt x="8830" y="446"/>
                      <a:pt x="8331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4" name="Google Shape;1120;p30">
                <a:extLst>
                  <a:ext uri="{FF2B5EF4-FFF2-40B4-BE49-F238E27FC236}">
                    <a16:creationId xmlns:a16="http://schemas.microsoft.com/office/drawing/2014/main" xmlns="" id="{C02529AD-6CCD-5DA5-C5EF-0F20FEA686DF}"/>
                  </a:ext>
                </a:extLst>
              </p:cNvPr>
              <p:cNvSpPr/>
              <p:nvPr/>
            </p:nvSpPr>
            <p:spPr>
              <a:xfrm>
                <a:off x="3727596" y="1784484"/>
                <a:ext cx="260619" cy="549308"/>
              </a:xfrm>
              <a:custGeom>
                <a:avLst/>
                <a:gdLst/>
                <a:ahLst/>
                <a:cxnLst/>
                <a:rect l="l" t="t" r="r" b="b"/>
                <a:pathLst>
                  <a:path w="9080" h="19138" extrusionOk="0">
                    <a:moveTo>
                      <a:pt x="6529" y="0"/>
                    </a:moveTo>
                    <a:cubicBezTo>
                      <a:pt x="6529" y="0"/>
                      <a:pt x="1339" y="2961"/>
                      <a:pt x="1" y="16979"/>
                    </a:cubicBezTo>
                    <a:cubicBezTo>
                      <a:pt x="1" y="16979"/>
                      <a:pt x="1996" y="19138"/>
                      <a:pt x="6440" y="19138"/>
                    </a:cubicBezTo>
                    <a:cubicBezTo>
                      <a:pt x="7073" y="19138"/>
                      <a:pt x="7756" y="19094"/>
                      <a:pt x="8490" y="18994"/>
                    </a:cubicBezTo>
                    <a:cubicBezTo>
                      <a:pt x="9080" y="15659"/>
                      <a:pt x="9025" y="11629"/>
                      <a:pt x="8490" y="7116"/>
                    </a:cubicBezTo>
                    <a:lnTo>
                      <a:pt x="6529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5" name="Google Shape;1121;p30">
                <a:extLst>
                  <a:ext uri="{FF2B5EF4-FFF2-40B4-BE49-F238E27FC236}">
                    <a16:creationId xmlns:a16="http://schemas.microsoft.com/office/drawing/2014/main" xmlns="" id="{95195582-927A-70F0-0C38-3123E277CAEF}"/>
                  </a:ext>
                </a:extLst>
              </p:cNvPr>
              <p:cNvSpPr/>
              <p:nvPr/>
            </p:nvSpPr>
            <p:spPr>
              <a:xfrm>
                <a:off x="3727596" y="2220602"/>
                <a:ext cx="250889" cy="113174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3943" extrusionOk="0">
                    <a:moveTo>
                      <a:pt x="215" y="1"/>
                    </a:moveTo>
                    <a:cubicBezTo>
                      <a:pt x="126" y="588"/>
                      <a:pt x="72" y="1178"/>
                      <a:pt x="1" y="1784"/>
                    </a:cubicBezTo>
                    <a:cubicBezTo>
                      <a:pt x="1" y="1784"/>
                      <a:pt x="1996" y="3943"/>
                      <a:pt x="6440" y="3943"/>
                    </a:cubicBezTo>
                    <a:cubicBezTo>
                      <a:pt x="7073" y="3943"/>
                      <a:pt x="7756" y="3899"/>
                      <a:pt x="8490" y="3799"/>
                    </a:cubicBezTo>
                    <a:cubicBezTo>
                      <a:pt x="8597" y="3211"/>
                      <a:pt x="8687" y="2605"/>
                      <a:pt x="8740" y="1962"/>
                    </a:cubicBezTo>
                    <a:lnTo>
                      <a:pt x="8740" y="1962"/>
                    </a:lnTo>
                    <a:cubicBezTo>
                      <a:pt x="8038" y="2051"/>
                      <a:pt x="7382" y="2090"/>
                      <a:pt x="6770" y="2090"/>
                    </a:cubicBezTo>
                    <a:cubicBezTo>
                      <a:pt x="2931" y="2090"/>
                      <a:pt x="830" y="554"/>
                      <a:pt x="215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6" name="Google Shape;1122;p30">
                <a:extLst>
                  <a:ext uri="{FF2B5EF4-FFF2-40B4-BE49-F238E27FC236}">
                    <a16:creationId xmlns:a16="http://schemas.microsoft.com/office/drawing/2014/main" xmlns="" id="{34E4FE23-B40A-CC31-3A19-F7651DA901DB}"/>
                  </a:ext>
                </a:extLst>
              </p:cNvPr>
              <p:cNvSpPr/>
              <p:nvPr/>
            </p:nvSpPr>
            <p:spPr>
              <a:xfrm>
                <a:off x="3824865" y="1670310"/>
                <a:ext cx="564148" cy="998416"/>
              </a:xfrm>
              <a:custGeom>
                <a:avLst/>
                <a:gdLst/>
                <a:ahLst/>
                <a:cxnLst/>
                <a:rect l="l" t="t" r="r" b="b"/>
                <a:pathLst>
                  <a:path w="19655" h="34785" extrusionOk="0">
                    <a:moveTo>
                      <a:pt x="10613" y="0"/>
                    </a:moveTo>
                    <a:cubicBezTo>
                      <a:pt x="10345" y="54"/>
                      <a:pt x="10095" y="107"/>
                      <a:pt x="9917" y="179"/>
                    </a:cubicBezTo>
                    <a:cubicBezTo>
                      <a:pt x="8651" y="642"/>
                      <a:pt x="7527" y="1160"/>
                      <a:pt x="6547" y="1695"/>
                    </a:cubicBezTo>
                    <a:cubicBezTo>
                      <a:pt x="3693" y="3265"/>
                      <a:pt x="2105" y="4887"/>
                      <a:pt x="2105" y="4887"/>
                    </a:cubicBezTo>
                    <a:cubicBezTo>
                      <a:pt x="1" y="16855"/>
                      <a:pt x="5298" y="20511"/>
                      <a:pt x="6939" y="22669"/>
                    </a:cubicBezTo>
                    <a:cubicBezTo>
                      <a:pt x="8561" y="24827"/>
                      <a:pt x="9917" y="33494"/>
                      <a:pt x="9917" y="33494"/>
                    </a:cubicBezTo>
                    <a:cubicBezTo>
                      <a:pt x="12865" y="34430"/>
                      <a:pt x="15557" y="34784"/>
                      <a:pt x="17966" y="34784"/>
                    </a:cubicBezTo>
                    <a:cubicBezTo>
                      <a:pt x="18545" y="34784"/>
                      <a:pt x="19108" y="34764"/>
                      <a:pt x="19655" y="34726"/>
                    </a:cubicBezTo>
                    <a:cubicBezTo>
                      <a:pt x="17462" y="23775"/>
                      <a:pt x="10042" y="6190"/>
                      <a:pt x="10042" y="6190"/>
                    </a:cubicBezTo>
                    <a:lnTo>
                      <a:pt x="10613" y="3068"/>
                    </a:lnTo>
                    <a:lnTo>
                      <a:pt x="10613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7" name="Google Shape;1123;p30">
                <a:extLst>
                  <a:ext uri="{FF2B5EF4-FFF2-40B4-BE49-F238E27FC236}">
                    <a16:creationId xmlns:a16="http://schemas.microsoft.com/office/drawing/2014/main" xmlns="" id="{8604733F-0430-6CC4-CF49-FE4C8275BC99}"/>
                  </a:ext>
                </a:extLst>
              </p:cNvPr>
              <p:cNvSpPr/>
              <p:nvPr/>
            </p:nvSpPr>
            <p:spPr>
              <a:xfrm>
                <a:off x="4374150" y="2244654"/>
                <a:ext cx="247789" cy="399309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3912" extrusionOk="0">
                    <a:moveTo>
                      <a:pt x="3228" y="0"/>
                    </a:moveTo>
                    <a:lnTo>
                      <a:pt x="0" y="1142"/>
                    </a:lnTo>
                    <a:cubicBezTo>
                      <a:pt x="2890" y="5993"/>
                      <a:pt x="4369" y="10808"/>
                      <a:pt x="5101" y="13912"/>
                    </a:cubicBezTo>
                    <a:cubicBezTo>
                      <a:pt x="6457" y="13519"/>
                      <a:pt x="7634" y="13038"/>
                      <a:pt x="8633" y="12556"/>
                    </a:cubicBezTo>
                    <a:cubicBezTo>
                      <a:pt x="6492" y="4798"/>
                      <a:pt x="3228" y="0"/>
                      <a:pt x="3228" y="0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8" name="Google Shape;1124;p30">
                <a:extLst>
                  <a:ext uri="{FF2B5EF4-FFF2-40B4-BE49-F238E27FC236}">
                    <a16:creationId xmlns:a16="http://schemas.microsoft.com/office/drawing/2014/main" xmlns="" id="{39DF4745-EDED-E03D-41E7-8F980A731432}"/>
                  </a:ext>
                </a:extLst>
              </p:cNvPr>
              <p:cNvSpPr/>
              <p:nvPr/>
            </p:nvSpPr>
            <p:spPr>
              <a:xfrm>
                <a:off x="4006085" y="1667727"/>
                <a:ext cx="247789" cy="181285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6316" extrusionOk="0">
                    <a:moveTo>
                      <a:pt x="5858" y="1"/>
                    </a:moveTo>
                    <a:cubicBezTo>
                      <a:pt x="4905" y="1"/>
                      <a:pt x="4104" y="78"/>
                      <a:pt x="3603" y="269"/>
                    </a:cubicBezTo>
                    <a:cubicBezTo>
                      <a:pt x="2337" y="732"/>
                      <a:pt x="1213" y="1250"/>
                      <a:pt x="233" y="1785"/>
                    </a:cubicBezTo>
                    <a:lnTo>
                      <a:pt x="250" y="1928"/>
                    </a:lnTo>
                    <a:cubicBezTo>
                      <a:pt x="250" y="2052"/>
                      <a:pt x="233" y="2302"/>
                      <a:pt x="214" y="2534"/>
                    </a:cubicBezTo>
                    <a:cubicBezTo>
                      <a:pt x="126" y="3390"/>
                      <a:pt x="0" y="4549"/>
                      <a:pt x="821" y="5441"/>
                    </a:cubicBezTo>
                    <a:cubicBezTo>
                      <a:pt x="1339" y="6011"/>
                      <a:pt x="2105" y="6315"/>
                      <a:pt x="3103" y="6315"/>
                    </a:cubicBezTo>
                    <a:cubicBezTo>
                      <a:pt x="3300" y="6315"/>
                      <a:pt x="3514" y="6297"/>
                      <a:pt x="3728" y="6280"/>
                    </a:cubicBezTo>
                    <a:cubicBezTo>
                      <a:pt x="5334" y="6118"/>
                      <a:pt x="6670" y="5298"/>
                      <a:pt x="7652" y="3925"/>
                    </a:cubicBezTo>
                    <a:cubicBezTo>
                      <a:pt x="8401" y="2837"/>
                      <a:pt x="8632" y="1446"/>
                      <a:pt x="8294" y="126"/>
                    </a:cubicBezTo>
                    <a:cubicBezTo>
                      <a:pt x="7435" y="48"/>
                      <a:pt x="6600" y="1"/>
                      <a:pt x="5858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9" name="Google Shape;1125;p30">
                <a:extLst>
                  <a:ext uri="{FF2B5EF4-FFF2-40B4-BE49-F238E27FC236}">
                    <a16:creationId xmlns:a16="http://schemas.microsoft.com/office/drawing/2014/main" xmlns="" id="{5ADCF0EF-62DC-F9AA-A4E1-6384AADDB02D}"/>
                  </a:ext>
                </a:extLst>
              </p:cNvPr>
              <p:cNvSpPr/>
              <p:nvPr/>
            </p:nvSpPr>
            <p:spPr>
              <a:xfrm>
                <a:off x="4040526" y="1593017"/>
                <a:ext cx="173421" cy="217852"/>
              </a:xfrm>
              <a:custGeom>
                <a:avLst/>
                <a:gdLst/>
                <a:ahLst/>
                <a:cxnLst/>
                <a:rect l="l" t="t" r="r" b="b"/>
                <a:pathLst>
                  <a:path w="6042" h="7590" extrusionOk="0">
                    <a:moveTo>
                      <a:pt x="4383" y="1"/>
                    </a:moveTo>
                    <a:lnTo>
                      <a:pt x="388" y="4441"/>
                    </a:lnTo>
                    <a:cubicBezTo>
                      <a:pt x="405" y="4638"/>
                      <a:pt x="388" y="4852"/>
                      <a:pt x="353" y="5083"/>
                    </a:cubicBezTo>
                    <a:cubicBezTo>
                      <a:pt x="253" y="6191"/>
                      <a:pt x="1" y="7590"/>
                      <a:pt x="1909" y="7590"/>
                    </a:cubicBezTo>
                    <a:cubicBezTo>
                      <a:pt x="2060" y="7590"/>
                      <a:pt x="2224" y="7581"/>
                      <a:pt x="2403" y="7563"/>
                    </a:cubicBezTo>
                    <a:cubicBezTo>
                      <a:pt x="3865" y="7402"/>
                      <a:pt x="4793" y="6564"/>
                      <a:pt x="5346" y="5761"/>
                    </a:cubicBezTo>
                    <a:cubicBezTo>
                      <a:pt x="5881" y="4995"/>
                      <a:pt x="6041" y="4013"/>
                      <a:pt x="5810" y="3104"/>
                    </a:cubicBezTo>
                    <a:cubicBezTo>
                      <a:pt x="5810" y="3104"/>
                      <a:pt x="5792" y="3086"/>
                      <a:pt x="5792" y="3068"/>
                    </a:cubicBezTo>
                    <a:lnTo>
                      <a:pt x="5168" y="714"/>
                    </a:lnTo>
                    <a:lnTo>
                      <a:pt x="4383" y="1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0" name="Google Shape;1126;p30">
                <a:extLst>
                  <a:ext uri="{FF2B5EF4-FFF2-40B4-BE49-F238E27FC236}">
                    <a16:creationId xmlns:a16="http://schemas.microsoft.com/office/drawing/2014/main" xmlns="" id="{864EBE45-2D91-DB67-0A1A-8E8EF755963E}"/>
                  </a:ext>
                </a:extLst>
              </p:cNvPr>
              <p:cNvSpPr/>
              <p:nvPr/>
            </p:nvSpPr>
            <p:spPr>
              <a:xfrm>
                <a:off x="4050629" y="1593017"/>
                <a:ext cx="156687" cy="167307"/>
              </a:xfrm>
              <a:custGeom>
                <a:avLst/>
                <a:gdLst/>
                <a:ahLst/>
                <a:cxnLst/>
                <a:rect l="l" t="t" r="r" b="b"/>
                <a:pathLst>
                  <a:path w="5459" h="5829" extrusionOk="0">
                    <a:moveTo>
                      <a:pt x="4031" y="1"/>
                    </a:moveTo>
                    <a:lnTo>
                      <a:pt x="36" y="4441"/>
                    </a:lnTo>
                    <a:cubicBezTo>
                      <a:pt x="53" y="4638"/>
                      <a:pt x="36" y="4852"/>
                      <a:pt x="1" y="5083"/>
                    </a:cubicBezTo>
                    <a:cubicBezTo>
                      <a:pt x="620" y="5558"/>
                      <a:pt x="1338" y="5828"/>
                      <a:pt x="2074" y="5828"/>
                    </a:cubicBezTo>
                    <a:cubicBezTo>
                      <a:pt x="2333" y="5828"/>
                      <a:pt x="2594" y="5795"/>
                      <a:pt x="2854" y="5725"/>
                    </a:cubicBezTo>
                    <a:cubicBezTo>
                      <a:pt x="4352" y="5368"/>
                      <a:pt x="5083" y="4156"/>
                      <a:pt x="5458" y="3104"/>
                    </a:cubicBezTo>
                    <a:cubicBezTo>
                      <a:pt x="5458" y="3104"/>
                      <a:pt x="5440" y="3086"/>
                      <a:pt x="5440" y="3068"/>
                    </a:cubicBezTo>
                    <a:lnTo>
                      <a:pt x="4816" y="714"/>
                    </a:lnTo>
                    <a:lnTo>
                      <a:pt x="4031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1" name="Google Shape;1127;p30">
                <a:extLst>
                  <a:ext uri="{FF2B5EF4-FFF2-40B4-BE49-F238E27FC236}">
                    <a16:creationId xmlns:a16="http://schemas.microsoft.com/office/drawing/2014/main" xmlns="" id="{813AC15B-A436-6E8B-8CD9-F3003EC54140}"/>
                  </a:ext>
                </a:extLst>
              </p:cNvPr>
              <p:cNvSpPr/>
              <p:nvPr/>
            </p:nvSpPr>
            <p:spPr>
              <a:xfrm>
                <a:off x="3935422" y="1537652"/>
                <a:ext cx="61481" cy="76894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679" extrusionOk="0">
                    <a:moveTo>
                      <a:pt x="710" y="1"/>
                    </a:moveTo>
                    <a:cubicBezTo>
                      <a:pt x="607" y="1"/>
                      <a:pt x="505" y="24"/>
                      <a:pt x="412" y="75"/>
                    </a:cubicBezTo>
                    <a:cubicBezTo>
                      <a:pt x="108" y="218"/>
                      <a:pt x="1" y="627"/>
                      <a:pt x="19" y="967"/>
                    </a:cubicBezTo>
                    <a:cubicBezTo>
                      <a:pt x="55" y="1466"/>
                      <a:pt x="322" y="1965"/>
                      <a:pt x="714" y="2286"/>
                    </a:cubicBezTo>
                    <a:cubicBezTo>
                      <a:pt x="1040" y="2537"/>
                      <a:pt x="1464" y="2678"/>
                      <a:pt x="1884" y="2678"/>
                    </a:cubicBezTo>
                    <a:cubicBezTo>
                      <a:pt x="1970" y="2678"/>
                      <a:pt x="2056" y="2672"/>
                      <a:pt x="2141" y="2660"/>
                    </a:cubicBezTo>
                    <a:lnTo>
                      <a:pt x="1535" y="449"/>
                    </a:lnTo>
                    <a:cubicBezTo>
                      <a:pt x="1392" y="306"/>
                      <a:pt x="1232" y="163"/>
                      <a:pt x="1035" y="75"/>
                    </a:cubicBezTo>
                    <a:cubicBezTo>
                      <a:pt x="933" y="28"/>
                      <a:pt x="821" y="1"/>
                      <a:pt x="710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2" name="Google Shape;1128;p30">
                <a:extLst>
                  <a:ext uri="{FF2B5EF4-FFF2-40B4-BE49-F238E27FC236}">
                    <a16:creationId xmlns:a16="http://schemas.microsoft.com/office/drawing/2014/main" xmlns="" id="{16924BB4-8F33-A491-93BE-3ED8E69826D0}"/>
                  </a:ext>
                </a:extLst>
              </p:cNvPr>
              <p:cNvSpPr/>
              <p:nvPr/>
            </p:nvSpPr>
            <p:spPr>
              <a:xfrm>
                <a:off x="3937489" y="1326525"/>
                <a:ext cx="343540" cy="235303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8198" extrusionOk="0">
                    <a:moveTo>
                      <a:pt x="6306" y="1"/>
                    </a:moveTo>
                    <a:cubicBezTo>
                      <a:pt x="6214" y="1"/>
                      <a:pt x="6121" y="4"/>
                      <a:pt x="6029" y="12"/>
                    </a:cubicBezTo>
                    <a:cubicBezTo>
                      <a:pt x="5101" y="64"/>
                      <a:pt x="4138" y="599"/>
                      <a:pt x="3871" y="1491"/>
                    </a:cubicBezTo>
                    <a:cubicBezTo>
                      <a:pt x="3746" y="1082"/>
                      <a:pt x="3853" y="564"/>
                      <a:pt x="4209" y="297"/>
                    </a:cubicBezTo>
                    <a:lnTo>
                      <a:pt x="4209" y="297"/>
                    </a:lnTo>
                    <a:cubicBezTo>
                      <a:pt x="3158" y="761"/>
                      <a:pt x="2354" y="1545"/>
                      <a:pt x="2052" y="2651"/>
                    </a:cubicBezTo>
                    <a:cubicBezTo>
                      <a:pt x="2140" y="1991"/>
                      <a:pt x="2373" y="1403"/>
                      <a:pt x="2783" y="885"/>
                    </a:cubicBezTo>
                    <a:lnTo>
                      <a:pt x="2783" y="885"/>
                    </a:lnTo>
                    <a:cubicBezTo>
                      <a:pt x="1981" y="1153"/>
                      <a:pt x="1284" y="1617"/>
                      <a:pt x="963" y="2401"/>
                    </a:cubicBezTo>
                    <a:cubicBezTo>
                      <a:pt x="661" y="3186"/>
                      <a:pt x="697" y="4114"/>
                      <a:pt x="1089" y="4863"/>
                    </a:cubicBezTo>
                    <a:cubicBezTo>
                      <a:pt x="964" y="4800"/>
                      <a:pt x="817" y="4760"/>
                      <a:pt x="676" y="4760"/>
                    </a:cubicBezTo>
                    <a:cubicBezTo>
                      <a:pt x="536" y="4760"/>
                      <a:pt x="402" y="4800"/>
                      <a:pt x="304" y="4898"/>
                    </a:cubicBezTo>
                    <a:cubicBezTo>
                      <a:pt x="90" y="5094"/>
                      <a:pt x="0" y="5398"/>
                      <a:pt x="0" y="5683"/>
                    </a:cubicBezTo>
                    <a:cubicBezTo>
                      <a:pt x="0" y="5968"/>
                      <a:pt x="90" y="6235"/>
                      <a:pt x="214" y="6504"/>
                    </a:cubicBezTo>
                    <a:cubicBezTo>
                      <a:pt x="518" y="7181"/>
                      <a:pt x="1018" y="7769"/>
                      <a:pt x="1624" y="8197"/>
                    </a:cubicBezTo>
                    <a:lnTo>
                      <a:pt x="9685" y="7752"/>
                    </a:lnTo>
                    <a:lnTo>
                      <a:pt x="10006" y="4078"/>
                    </a:lnTo>
                    <a:cubicBezTo>
                      <a:pt x="11077" y="4078"/>
                      <a:pt x="11861" y="2758"/>
                      <a:pt x="11968" y="1688"/>
                    </a:cubicBezTo>
                    <a:cubicBezTo>
                      <a:pt x="10915" y="1313"/>
                      <a:pt x="9792" y="920"/>
                      <a:pt x="8722" y="547"/>
                    </a:cubicBezTo>
                    <a:cubicBezTo>
                      <a:pt x="7937" y="274"/>
                      <a:pt x="7123" y="1"/>
                      <a:pt x="6306" y="1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3" name="Google Shape;1129;p30">
                <a:extLst>
                  <a:ext uri="{FF2B5EF4-FFF2-40B4-BE49-F238E27FC236}">
                    <a16:creationId xmlns:a16="http://schemas.microsoft.com/office/drawing/2014/main" xmlns="" id="{8B75CDC7-7376-7207-403C-AC42CCC2089A}"/>
                  </a:ext>
                </a:extLst>
              </p:cNvPr>
              <p:cNvSpPr/>
              <p:nvPr/>
            </p:nvSpPr>
            <p:spPr>
              <a:xfrm>
                <a:off x="3971270" y="1447616"/>
                <a:ext cx="263145" cy="291388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0152" extrusionOk="0">
                    <a:moveTo>
                      <a:pt x="4824" y="0"/>
                    </a:moveTo>
                    <a:cubicBezTo>
                      <a:pt x="2118" y="0"/>
                      <a:pt x="0" y="1053"/>
                      <a:pt x="0" y="1053"/>
                    </a:cubicBezTo>
                    <a:cubicBezTo>
                      <a:pt x="0" y="1053"/>
                      <a:pt x="0" y="3336"/>
                      <a:pt x="162" y="6101"/>
                    </a:cubicBezTo>
                    <a:cubicBezTo>
                      <a:pt x="319" y="8521"/>
                      <a:pt x="2055" y="10152"/>
                      <a:pt x="3905" y="10152"/>
                    </a:cubicBezTo>
                    <a:cubicBezTo>
                      <a:pt x="4154" y="10152"/>
                      <a:pt x="4406" y="10122"/>
                      <a:pt x="4656" y="10061"/>
                    </a:cubicBezTo>
                    <a:cubicBezTo>
                      <a:pt x="7420" y="9364"/>
                      <a:pt x="7598" y="5780"/>
                      <a:pt x="7598" y="5780"/>
                    </a:cubicBezTo>
                    <a:cubicBezTo>
                      <a:pt x="7938" y="5602"/>
                      <a:pt x="8294" y="5405"/>
                      <a:pt x="8580" y="5138"/>
                    </a:cubicBezTo>
                    <a:cubicBezTo>
                      <a:pt x="8865" y="4870"/>
                      <a:pt x="9079" y="4513"/>
                      <a:pt x="9132" y="4139"/>
                    </a:cubicBezTo>
                    <a:cubicBezTo>
                      <a:pt x="9168" y="3747"/>
                      <a:pt x="9008" y="3319"/>
                      <a:pt x="8687" y="3105"/>
                    </a:cubicBezTo>
                    <a:cubicBezTo>
                      <a:pt x="8535" y="3003"/>
                      <a:pt x="8342" y="2946"/>
                      <a:pt x="8155" y="2946"/>
                    </a:cubicBezTo>
                    <a:cubicBezTo>
                      <a:pt x="7948" y="2946"/>
                      <a:pt x="7748" y="3017"/>
                      <a:pt x="7617" y="3176"/>
                    </a:cubicBezTo>
                    <a:lnTo>
                      <a:pt x="7099" y="268"/>
                    </a:lnTo>
                    <a:cubicBezTo>
                      <a:pt x="6318" y="76"/>
                      <a:pt x="5550" y="0"/>
                      <a:pt x="4824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4" name="Google Shape;1130;p30">
                <a:extLst>
                  <a:ext uri="{FF2B5EF4-FFF2-40B4-BE49-F238E27FC236}">
                    <a16:creationId xmlns:a16="http://schemas.microsoft.com/office/drawing/2014/main" xmlns="" id="{39062F18-9AC2-B880-6A09-64D2B025F576}"/>
                  </a:ext>
                </a:extLst>
              </p:cNvPr>
              <p:cNvSpPr/>
              <p:nvPr/>
            </p:nvSpPr>
            <p:spPr>
              <a:xfrm>
                <a:off x="3417938" y="2638810"/>
                <a:ext cx="88576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4445" extrusionOk="0">
                    <a:moveTo>
                      <a:pt x="2462" y="0"/>
                    </a:moveTo>
                    <a:cubicBezTo>
                      <a:pt x="1891" y="571"/>
                      <a:pt x="1266" y="1142"/>
                      <a:pt x="624" y="1731"/>
                    </a:cubicBezTo>
                    <a:cubicBezTo>
                      <a:pt x="338" y="2782"/>
                      <a:pt x="0" y="4263"/>
                      <a:pt x="250" y="4423"/>
                    </a:cubicBezTo>
                    <a:cubicBezTo>
                      <a:pt x="273" y="4437"/>
                      <a:pt x="298" y="4444"/>
                      <a:pt x="324" y="4444"/>
                    </a:cubicBezTo>
                    <a:cubicBezTo>
                      <a:pt x="748" y="4444"/>
                      <a:pt x="1463" y="2604"/>
                      <a:pt x="1463" y="2604"/>
                    </a:cubicBezTo>
                    <a:cubicBezTo>
                      <a:pt x="1587" y="2645"/>
                      <a:pt x="1709" y="2664"/>
                      <a:pt x="1829" y="2664"/>
                    </a:cubicBezTo>
                    <a:cubicBezTo>
                      <a:pt x="2431" y="2664"/>
                      <a:pt x="2940" y="2183"/>
                      <a:pt x="3014" y="1677"/>
                    </a:cubicBezTo>
                    <a:cubicBezTo>
                      <a:pt x="3085" y="1177"/>
                      <a:pt x="2764" y="500"/>
                      <a:pt x="2462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5" name="Google Shape;1131;p30">
                <a:extLst>
                  <a:ext uri="{FF2B5EF4-FFF2-40B4-BE49-F238E27FC236}">
                    <a16:creationId xmlns:a16="http://schemas.microsoft.com/office/drawing/2014/main" xmlns="" id="{F802EACF-7CED-98D5-8D0E-E7AA38998521}"/>
                  </a:ext>
                </a:extLst>
              </p:cNvPr>
              <p:cNvSpPr/>
              <p:nvPr/>
            </p:nvSpPr>
            <p:spPr>
              <a:xfrm>
                <a:off x="3405109" y="2798504"/>
                <a:ext cx="148507" cy="94948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308" extrusionOk="0">
                    <a:moveTo>
                      <a:pt x="3140" y="1"/>
                    </a:moveTo>
                    <a:lnTo>
                      <a:pt x="3140" y="1"/>
                    </a:lnTo>
                    <a:cubicBezTo>
                      <a:pt x="3139" y="1"/>
                      <a:pt x="1" y="1838"/>
                      <a:pt x="714" y="2997"/>
                    </a:cubicBezTo>
                    <a:cubicBezTo>
                      <a:pt x="849" y="3216"/>
                      <a:pt x="1094" y="3308"/>
                      <a:pt x="1401" y="3308"/>
                    </a:cubicBezTo>
                    <a:cubicBezTo>
                      <a:pt x="2718" y="3308"/>
                      <a:pt x="5173" y="1617"/>
                      <a:pt x="4942" y="1054"/>
                    </a:cubicBezTo>
                    <a:cubicBezTo>
                      <a:pt x="4882" y="912"/>
                      <a:pt x="4735" y="856"/>
                      <a:pt x="4538" y="856"/>
                    </a:cubicBezTo>
                    <a:cubicBezTo>
                      <a:pt x="3740" y="856"/>
                      <a:pt x="2124" y="1784"/>
                      <a:pt x="2124" y="1784"/>
                    </a:cubicBezTo>
                    <a:cubicBezTo>
                      <a:pt x="2124" y="1784"/>
                      <a:pt x="3337" y="590"/>
                      <a:pt x="3140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6" name="Google Shape;1132;p30">
                <a:extLst>
                  <a:ext uri="{FF2B5EF4-FFF2-40B4-BE49-F238E27FC236}">
                    <a16:creationId xmlns:a16="http://schemas.microsoft.com/office/drawing/2014/main" xmlns="" id="{637447E1-288B-7EBC-167F-17F19808777A}"/>
                  </a:ext>
                </a:extLst>
              </p:cNvPr>
              <p:cNvSpPr/>
              <p:nvPr/>
            </p:nvSpPr>
            <p:spPr>
              <a:xfrm>
                <a:off x="3376982" y="2762685"/>
                <a:ext cx="148363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3326" extrusionOk="0">
                    <a:moveTo>
                      <a:pt x="3121" y="0"/>
                    </a:moveTo>
                    <a:cubicBezTo>
                      <a:pt x="3121" y="0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400" y="3326"/>
                    </a:cubicBezTo>
                    <a:cubicBezTo>
                      <a:pt x="2716" y="3326"/>
                      <a:pt x="5168" y="1635"/>
                      <a:pt x="4923" y="1070"/>
                    </a:cubicBezTo>
                    <a:cubicBezTo>
                      <a:pt x="4867" y="929"/>
                      <a:pt x="4723" y="873"/>
                      <a:pt x="4528" y="873"/>
                    </a:cubicBezTo>
                    <a:cubicBezTo>
                      <a:pt x="3740" y="873"/>
                      <a:pt x="2122" y="1802"/>
                      <a:pt x="2122" y="1802"/>
                    </a:cubicBezTo>
                    <a:cubicBezTo>
                      <a:pt x="2122" y="1802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7" name="Google Shape;1133;p30">
                <a:extLst>
                  <a:ext uri="{FF2B5EF4-FFF2-40B4-BE49-F238E27FC236}">
                    <a16:creationId xmlns:a16="http://schemas.microsoft.com/office/drawing/2014/main" xmlns="" id="{BF0DDADD-7AF1-9BB9-E576-3E0D657FB6F0}"/>
                  </a:ext>
                </a:extLst>
              </p:cNvPr>
              <p:cNvSpPr/>
              <p:nvPr/>
            </p:nvSpPr>
            <p:spPr>
              <a:xfrm>
                <a:off x="3352901" y="2732979"/>
                <a:ext cx="147961" cy="95436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5" extrusionOk="0">
                    <a:moveTo>
                      <a:pt x="3122" y="1"/>
                    </a:moveTo>
                    <a:lnTo>
                      <a:pt x="3122" y="1"/>
                    </a:lnTo>
                    <a:cubicBezTo>
                      <a:pt x="3122" y="1"/>
                      <a:pt x="1" y="1856"/>
                      <a:pt x="714" y="3016"/>
                    </a:cubicBezTo>
                    <a:cubicBezTo>
                      <a:pt x="848" y="3233"/>
                      <a:pt x="1090" y="3324"/>
                      <a:pt x="1393" y="3324"/>
                    </a:cubicBezTo>
                    <a:cubicBezTo>
                      <a:pt x="2704" y="3324"/>
                      <a:pt x="5155" y="1618"/>
                      <a:pt x="4923" y="1054"/>
                    </a:cubicBezTo>
                    <a:cubicBezTo>
                      <a:pt x="4863" y="912"/>
                      <a:pt x="4716" y="856"/>
                      <a:pt x="4520" y="856"/>
                    </a:cubicBezTo>
                    <a:cubicBezTo>
                      <a:pt x="3723" y="856"/>
                      <a:pt x="2105" y="1784"/>
                      <a:pt x="2105" y="1784"/>
                    </a:cubicBezTo>
                    <a:cubicBezTo>
                      <a:pt x="2105" y="1784"/>
                      <a:pt x="3318" y="590"/>
                      <a:pt x="3122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8" name="Google Shape;1134;p30">
                <a:extLst>
                  <a:ext uri="{FF2B5EF4-FFF2-40B4-BE49-F238E27FC236}">
                    <a16:creationId xmlns:a16="http://schemas.microsoft.com/office/drawing/2014/main" xmlns="" id="{7F3D4C71-36FF-77F7-73B4-D98368AF405F}"/>
                  </a:ext>
                </a:extLst>
              </p:cNvPr>
              <p:cNvSpPr/>
              <p:nvPr/>
            </p:nvSpPr>
            <p:spPr>
              <a:xfrm>
                <a:off x="3336025" y="2697160"/>
                <a:ext cx="147961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6" extrusionOk="0">
                    <a:moveTo>
                      <a:pt x="3121" y="0"/>
                    </a:moveTo>
                    <a:lnTo>
                      <a:pt x="3121" y="0"/>
                    </a:lnTo>
                    <a:cubicBezTo>
                      <a:pt x="3121" y="1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398" y="3326"/>
                    </a:cubicBezTo>
                    <a:cubicBezTo>
                      <a:pt x="2710" y="3326"/>
                      <a:pt x="5155" y="1632"/>
                      <a:pt x="4923" y="1053"/>
                    </a:cubicBezTo>
                    <a:cubicBezTo>
                      <a:pt x="4863" y="912"/>
                      <a:pt x="4717" y="855"/>
                      <a:pt x="4521" y="855"/>
                    </a:cubicBezTo>
                    <a:cubicBezTo>
                      <a:pt x="3728" y="855"/>
                      <a:pt x="2122" y="1784"/>
                      <a:pt x="2122" y="1784"/>
                    </a:cubicBezTo>
                    <a:cubicBezTo>
                      <a:pt x="2122" y="1784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9" name="Google Shape;1135;p30">
                <a:extLst>
                  <a:ext uri="{FF2B5EF4-FFF2-40B4-BE49-F238E27FC236}">
                    <a16:creationId xmlns:a16="http://schemas.microsoft.com/office/drawing/2014/main" xmlns="" id="{E8512F8D-BBE4-559F-9E1B-7F1DE6BF03B3}"/>
                  </a:ext>
                </a:extLst>
              </p:cNvPr>
              <p:cNvSpPr/>
              <p:nvPr/>
            </p:nvSpPr>
            <p:spPr>
              <a:xfrm>
                <a:off x="3346271" y="2649630"/>
                <a:ext cx="219115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8633" extrusionOk="0">
                    <a:moveTo>
                      <a:pt x="4262" y="3993"/>
                    </a:moveTo>
                    <a:cubicBezTo>
                      <a:pt x="4887" y="4350"/>
                      <a:pt x="4904" y="4653"/>
                      <a:pt x="4334" y="4885"/>
                    </a:cubicBezTo>
                    <a:cubicBezTo>
                      <a:pt x="4102" y="5064"/>
                      <a:pt x="3870" y="5206"/>
                      <a:pt x="3620" y="5349"/>
                    </a:cubicBezTo>
                    <a:cubicBezTo>
                      <a:pt x="3389" y="5492"/>
                      <a:pt x="3139" y="5616"/>
                      <a:pt x="2890" y="5741"/>
                    </a:cubicBezTo>
                    <a:cubicBezTo>
                      <a:pt x="2640" y="5848"/>
                      <a:pt x="2390" y="5937"/>
                      <a:pt x="2141" y="6008"/>
                    </a:cubicBezTo>
                    <a:cubicBezTo>
                      <a:pt x="1978" y="6068"/>
                      <a:pt x="1833" y="6098"/>
                      <a:pt x="1707" y="6098"/>
                    </a:cubicBezTo>
                    <a:cubicBezTo>
                      <a:pt x="1311" y="6098"/>
                      <a:pt x="1102" y="5798"/>
                      <a:pt x="1088" y="5188"/>
                    </a:cubicBezTo>
                    <a:lnTo>
                      <a:pt x="1088" y="5188"/>
                    </a:lnTo>
                    <a:cubicBezTo>
                      <a:pt x="1163" y="5199"/>
                      <a:pt x="1239" y="5204"/>
                      <a:pt x="1317" y="5204"/>
                    </a:cubicBezTo>
                    <a:cubicBezTo>
                      <a:pt x="1608" y="5204"/>
                      <a:pt x="1912" y="5133"/>
                      <a:pt x="2193" y="5064"/>
                    </a:cubicBezTo>
                    <a:cubicBezTo>
                      <a:pt x="2835" y="4867"/>
                      <a:pt x="3425" y="4529"/>
                      <a:pt x="3924" y="4082"/>
                    </a:cubicBezTo>
                    <a:cubicBezTo>
                      <a:pt x="3946" y="4104"/>
                      <a:pt x="3975" y="4120"/>
                      <a:pt x="4011" y="4120"/>
                    </a:cubicBezTo>
                    <a:cubicBezTo>
                      <a:pt x="4033" y="4120"/>
                      <a:pt x="4057" y="4114"/>
                      <a:pt x="4084" y="4100"/>
                    </a:cubicBezTo>
                    <a:cubicBezTo>
                      <a:pt x="4138" y="4065"/>
                      <a:pt x="4209" y="4029"/>
                      <a:pt x="4262" y="3993"/>
                    </a:cubicBezTo>
                    <a:close/>
                    <a:moveTo>
                      <a:pt x="4531" y="5206"/>
                    </a:moveTo>
                    <a:cubicBezTo>
                      <a:pt x="4556" y="5270"/>
                      <a:pt x="4610" y="5316"/>
                      <a:pt x="4672" y="5316"/>
                    </a:cubicBezTo>
                    <a:cubicBezTo>
                      <a:pt x="4695" y="5316"/>
                      <a:pt x="4720" y="5310"/>
                      <a:pt x="4745" y="5295"/>
                    </a:cubicBezTo>
                    <a:cubicBezTo>
                      <a:pt x="4824" y="5245"/>
                      <a:pt x="4898" y="5224"/>
                      <a:pt x="4962" y="5224"/>
                    </a:cubicBezTo>
                    <a:cubicBezTo>
                      <a:pt x="5244" y="5224"/>
                      <a:pt x="5352" y="5630"/>
                      <a:pt x="5047" y="5848"/>
                    </a:cubicBezTo>
                    <a:cubicBezTo>
                      <a:pt x="4816" y="6008"/>
                      <a:pt x="4583" y="6151"/>
                      <a:pt x="4352" y="6293"/>
                    </a:cubicBezTo>
                    <a:cubicBezTo>
                      <a:pt x="4048" y="6455"/>
                      <a:pt x="3727" y="6597"/>
                      <a:pt x="3406" y="6722"/>
                    </a:cubicBezTo>
                    <a:cubicBezTo>
                      <a:pt x="3274" y="6773"/>
                      <a:pt x="2765" y="6957"/>
                      <a:pt x="2362" y="6957"/>
                    </a:cubicBezTo>
                    <a:cubicBezTo>
                      <a:pt x="2058" y="6957"/>
                      <a:pt x="1814" y="6853"/>
                      <a:pt x="1837" y="6508"/>
                    </a:cubicBezTo>
                    <a:cubicBezTo>
                      <a:pt x="2462" y="6455"/>
                      <a:pt x="3139" y="6062"/>
                      <a:pt x="3585" y="5830"/>
                    </a:cubicBezTo>
                    <a:cubicBezTo>
                      <a:pt x="3870" y="5670"/>
                      <a:pt x="4227" y="5456"/>
                      <a:pt x="4531" y="5206"/>
                    </a:cubicBezTo>
                    <a:close/>
                    <a:moveTo>
                      <a:pt x="6218" y="6421"/>
                    </a:moveTo>
                    <a:cubicBezTo>
                      <a:pt x="6562" y="6421"/>
                      <a:pt x="6786" y="6710"/>
                      <a:pt x="6457" y="7025"/>
                    </a:cubicBezTo>
                    <a:cubicBezTo>
                      <a:pt x="6010" y="7435"/>
                      <a:pt x="5439" y="7720"/>
                      <a:pt x="4887" y="7934"/>
                    </a:cubicBezTo>
                    <a:cubicBezTo>
                      <a:pt x="4746" y="7982"/>
                      <a:pt x="4055" y="8161"/>
                      <a:pt x="3508" y="8161"/>
                    </a:cubicBezTo>
                    <a:cubicBezTo>
                      <a:pt x="3013" y="8161"/>
                      <a:pt x="2636" y="8014"/>
                      <a:pt x="2890" y="7489"/>
                    </a:cubicBezTo>
                    <a:cubicBezTo>
                      <a:pt x="2907" y="7453"/>
                      <a:pt x="2907" y="7418"/>
                      <a:pt x="2907" y="7399"/>
                    </a:cubicBezTo>
                    <a:cubicBezTo>
                      <a:pt x="3299" y="7311"/>
                      <a:pt x="3692" y="7132"/>
                      <a:pt x="4067" y="6936"/>
                    </a:cubicBezTo>
                    <a:cubicBezTo>
                      <a:pt x="4081" y="6965"/>
                      <a:pt x="4120" y="6994"/>
                      <a:pt x="4153" y="6994"/>
                    </a:cubicBezTo>
                    <a:cubicBezTo>
                      <a:pt x="4161" y="6994"/>
                      <a:pt x="4167" y="6993"/>
                      <a:pt x="4174" y="6990"/>
                    </a:cubicBezTo>
                    <a:cubicBezTo>
                      <a:pt x="4602" y="6900"/>
                      <a:pt x="4994" y="6757"/>
                      <a:pt x="5404" y="6650"/>
                    </a:cubicBezTo>
                    <a:cubicBezTo>
                      <a:pt x="5601" y="6579"/>
                      <a:pt x="5815" y="6526"/>
                      <a:pt x="6010" y="6455"/>
                    </a:cubicBezTo>
                    <a:cubicBezTo>
                      <a:pt x="6082" y="6432"/>
                      <a:pt x="6152" y="6421"/>
                      <a:pt x="6218" y="6421"/>
                    </a:cubicBezTo>
                    <a:close/>
                    <a:moveTo>
                      <a:pt x="5210" y="1"/>
                    </a:moveTo>
                    <a:cubicBezTo>
                      <a:pt x="5183" y="1"/>
                      <a:pt x="5159" y="26"/>
                      <a:pt x="5173" y="51"/>
                    </a:cubicBezTo>
                    <a:cubicBezTo>
                      <a:pt x="5225" y="498"/>
                      <a:pt x="5404" y="890"/>
                      <a:pt x="5332" y="1354"/>
                    </a:cubicBezTo>
                    <a:cubicBezTo>
                      <a:pt x="5225" y="2032"/>
                      <a:pt x="4566" y="1996"/>
                      <a:pt x="4048" y="2049"/>
                    </a:cubicBezTo>
                    <a:cubicBezTo>
                      <a:pt x="3853" y="2084"/>
                      <a:pt x="3799" y="2281"/>
                      <a:pt x="3888" y="2388"/>
                    </a:cubicBezTo>
                    <a:cubicBezTo>
                      <a:pt x="3853" y="2531"/>
                      <a:pt x="3799" y="2655"/>
                      <a:pt x="3763" y="2798"/>
                    </a:cubicBezTo>
                    <a:cubicBezTo>
                      <a:pt x="3710" y="2959"/>
                      <a:pt x="3639" y="3102"/>
                      <a:pt x="3567" y="3226"/>
                    </a:cubicBezTo>
                    <a:cubicBezTo>
                      <a:pt x="3532" y="3280"/>
                      <a:pt x="3513" y="3333"/>
                      <a:pt x="3478" y="3387"/>
                    </a:cubicBezTo>
                    <a:cubicBezTo>
                      <a:pt x="3414" y="3522"/>
                      <a:pt x="3347" y="3589"/>
                      <a:pt x="3278" y="3589"/>
                    </a:cubicBezTo>
                    <a:cubicBezTo>
                      <a:pt x="3175" y="3589"/>
                      <a:pt x="3068" y="3437"/>
                      <a:pt x="2961" y="3137"/>
                    </a:cubicBezTo>
                    <a:cubicBezTo>
                      <a:pt x="3049" y="2567"/>
                      <a:pt x="3282" y="1977"/>
                      <a:pt x="3425" y="1425"/>
                    </a:cubicBezTo>
                    <a:cubicBezTo>
                      <a:pt x="3457" y="1283"/>
                      <a:pt x="3344" y="1188"/>
                      <a:pt x="3235" y="1188"/>
                    </a:cubicBezTo>
                    <a:cubicBezTo>
                      <a:pt x="3164" y="1188"/>
                      <a:pt x="3096" y="1227"/>
                      <a:pt x="3068" y="1318"/>
                    </a:cubicBezTo>
                    <a:cubicBezTo>
                      <a:pt x="2907" y="1889"/>
                      <a:pt x="2728" y="2460"/>
                      <a:pt x="2586" y="3030"/>
                    </a:cubicBezTo>
                    <a:cubicBezTo>
                      <a:pt x="2497" y="3351"/>
                      <a:pt x="2550" y="3868"/>
                      <a:pt x="2925" y="3993"/>
                    </a:cubicBezTo>
                    <a:cubicBezTo>
                      <a:pt x="2997" y="4017"/>
                      <a:pt x="3066" y="4027"/>
                      <a:pt x="3132" y="4027"/>
                    </a:cubicBezTo>
                    <a:cubicBezTo>
                      <a:pt x="3677" y="4027"/>
                      <a:pt x="4041" y="3295"/>
                      <a:pt x="4120" y="2691"/>
                    </a:cubicBezTo>
                    <a:lnTo>
                      <a:pt x="4138" y="2709"/>
                    </a:lnTo>
                    <a:cubicBezTo>
                      <a:pt x="4976" y="3066"/>
                      <a:pt x="3478" y="4029"/>
                      <a:pt x="3353" y="4100"/>
                    </a:cubicBezTo>
                    <a:cubicBezTo>
                      <a:pt x="3032" y="4296"/>
                      <a:pt x="2676" y="4457"/>
                      <a:pt x="2319" y="4581"/>
                    </a:cubicBezTo>
                    <a:cubicBezTo>
                      <a:pt x="1979" y="4688"/>
                      <a:pt x="1623" y="4743"/>
                      <a:pt x="1285" y="4760"/>
                    </a:cubicBezTo>
                    <a:cubicBezTo>
                      <a:pt x="303" y="4493"/>
                      <a:pt x="607" y="3922"/>
                      <a:pt x="1106" y="3565"/>
                    </a:cubicBezTo>
                    <a:cubicBezTo>
                      <a:pt x="1159" y="3494"/>
                      <a:pt x="1213" y="3440"/>
                      <a:pt x="1266" y="3369"/>
                    </a:cubicBezTo>
                    <a:cubicBezTo>
                      <a:pt x="1356" y="3234"/>
                      <a:pt x="1218" y="3086"/>
                      <a:pt x="1076" y="3086"/>
                    </a:cubicBezTo>
                    <a:cubicBezTo>
                      <a:pt x="1050" y="3086"/>
                      <a:pt x="1024" y="3091"/>
                      <a:pt x="999" y="3102"/>
                    </a:cubicBezTo>
                    <a:cubicBezTo>
                      <a:pt x="535" y="3369"/>
                      <a:pt x="0" y="4082"/>
                      <a:pt x="303" y="4653"/>
                    </a:cubicBezTo>
                    <a:cubicBezTo>
                      <a:pt x="428" y="4867"/>
                      <a:pt x="588" y="5009"/>
                      <a:pt x="767" y="5099"/>
                    </a:cubicBezTo>
                    <a:cubicBezTo>
                      <a:pt x="393" y="5509"/>
                      <a:pt x="642" y="6062"/>
                      <a:pt x="1088" y="6348"/>
                    </a:cubicBezTo>
                    <a:cubicBezTo>
                      <a:pt x="1195" y="6419"/>
                      <a:pt x="1337" y="6472"/>
                      <a:pt x="1463" y="6490"/>
                    </a:cubicBezTo>
                    <a:cubicBezTo>
                      <a:pt x="1373" y="6936"/>
                      <a:pt x="1730" y="7275"/>
                      <a:pt x="2176" y="7399"/>
                    </a:cubicBezTo>
                    <a:cubicBezTo>
                      <a:pt x="2283" y="7435"/>
                      <a:pt x="2390" y="7435"/>
                      <a:pt x="2497" y="7453"/>
                    </a:cubicBezTo>
                    <a:cubicBezTo>
                      <a:pt x="2283" y="7882"/>
                      <a:pt x="2514" y="8469"/>
                      <a:pt x="3049" y="8576"/>
                    </a:cubicBezTo>
                    <a:cubicBezTo>
                      <a:pt x="3236" y="8615"/>
                      <a:pt x="3425" y="8633"/>
                      <a:pt x="3613" y="8633"/>
                    </a:cubicBezTo>
                    <a:cubicBezTo>
                      <a:pt x="4557" y="8633"/>
                      <a:pt x="5496" y="8181"/>
                      <a:pt x="6224" y="7632"/>
                    </a:cubicBezTo>
                    <a:cubicBezTo>
                      <a:pt x="6652" y="7328"/>
                      <a:pt x="7634" y="6526"/>
                      <a:pt x="6973" y="5991"/>
                    </a:cubicBezTo>
                    <a:cubicBezTo>
                      <a:pt x="6882" y="5923"/>
                      <a:pt x="6772" y="5899"/>
                      <a:pt x="6658" y="5899"/>
                    </a:cubicBezTo>
                    <a:cubicBezTo>
                      <a:pt x="6503" y="5899"/>
                      <a:pt x="6340" y="5942"/>
                      <a:pt x="6207" y="5972"/>
                    </a:cubicBezTo>
                    <a:cubicBezTo>
                      <a:pt x="5796" y="6098"/>
                      <a:pt x="5404" y="6222"/>
                      <a:pt x="4994" y="6383"/>
                    </a:cubicBezTo>
                    <a:cubicBezTo>
                      <a:pt x="5494" y="6062"/>
                      <a:pt x="6100" y="5580"/>
                      <a:pt x="5939" y="4992"/>
                    </a:cubicBezTo>
                    <a:cubicBezTo>
                      <a:pt x="5873" y="4738"/>
                      <a:pt x="5699" y="4648"/>
                      <a:pt x="5493" y="4648"/>
                    </a:cubicBezTo>
                    <a:cubicBezTo>
                      <a:pt x="5309" y="4648"/>
                      <a:pt x="5100" y="4721"/>
                      <a:pt x="4923" y="4814"/>
                    </a:cubicBezTo>
                    <a:cubicBezTo>
                      <a:pt x="5118" y="4581"/>
                      <a:pt x="5261" y="4315"/>
                      <a:pt x="5280" y="4029"/>
                    </a:cubicBezTo>
                    <a:cubicBezTo>
                      <a:pt x="5290" y="3716"/>
                      <a:pt x="5086" y="3616"/>
                      <a:pt x="4833" y="3616"/>
                    </a:cubicBezTo>
                    <a:cubicBezTo>
                      <a:pt x="4654" y="3616"/>
                      <a:pt x="4451" y="3666"/>
                      <a:pt x="4281" y="3725"/>
                    </a:cubicBezTo>
                    <a:cubicBezTo>
                      <a:pt x="4317" y="3672"/>
                      <a:pt x="4369" y="3618"/>
                      <a:pt x="4405" y="3583"/>
                    </a:cubicBezTo>
                    <a:cubicBezTo>
                      <a:pt x="4726" y="3209"/>
                      <a:pt x="4690" y="2691"/>
                      <a:pt x="4227" y="2531"/>
                    </a:cubicBezTo>
                    <a:cubicBezTo>
                      <a:pt x="4216" y="2526"/>
                      <a:pt x="4206" y="2523"/>
                      <a:pt x="4195" y="2523"/>
                    </a:cubicBezTo>
                    <a:cubicBezTo>
                      <a:pt x="4171" y="2523"/>
                      <a:pt x="4150" y="2536"/>
                      <a:pt x="4138" y="2548"/>
                    </a:cubicBezTo>
                    <a:lnTo>
                      <a:pt x="4138" y="2460"/>
                    </a:lnTo>
                    <a:cubicBezTo>
                      <a:pt x="4709" y="2460"/>
                      <a:pt x="5280" y="2246"/>
                      <a:pt x="5529" y="1711"/>
                    </a:cubicBezTo>
                    <a:cubicBezTo>
                      <a:pt x="5779" y="1157"/>
                      <a:pt x="5582" y="479"/>
                      <a:pt x="5244" y="16"/>
                    </a:cubicBezTo>
                    <a:cubicBezTo>
                      <a:pt x="5233" y="5"/>
                      <a:pt x="5221" y="1"/>
                      <a:pt x="5210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0" name="Google Shape;1136;p30">
                <a:extLst>
                  <a:ext uri="{FF2B5EF4-FFF2-40B4-BE49-F238E27FC236}">
                    <a16:creationId xmlns:a16="http://schemas.microsoft.com/office/drawing/2014/main" xmlns="" id="{13317C0F-8784-6E3E-65DF-AF95B7E7A500}"/>
                  </a:ext>
                </a:extLst>
              </p:cNvPr>
              <p:cNvSpPr/>
              <p:nvPr/>
            </p:nvSpPr>
            <p:spPr>
              <a:xfrm>
                <a:off x="3388405" y="2737571"/>
                <a:ext cx="25775" cy="15471"/>
              </a:xfrm>
              <a:custGeom>
                <a:avLst/>
                <a:gdLst/>
                <a:ahLst/>
                <a:cxnLst/>
                <a:rect l="l" t="t" r="r" b="b"/>
                <a:pathLst>
                  <a:path w="898" h="539" extrusionOk="0">
                    <a:moveTo>
                      <a:pt x="714" y="0"/>
                    </a:moveTo>
                    <a:cubicBezTo>
                      <a:pt x="706" y="0"/>
                      <a:pt x="698" y="1"/>
                      <a:pt x="690" y="2"/>
                    </a:cubicBezTo>
                    <a:cubicBezTo>
                      <a:pt x="459" y="19"/>
                      <a:pt x="226" y="233"/>
                      <a:pt x="66" y="394"/>
                    </a:cubicBezTo>
                    <a:cubicBezTo>
                      <a:pt x="0" y="443"/>
                      <a:pt x="57" y="539"/>
                      <a:pt x="136" y="539"/>
                    </a:cubicBezTo>
                    <a:cubicBezTo>
                      <a:pt x="142" y="539"/>
                      <a:pt x="148" y="538"/>
                      <a:pt x="155" y="537"/>
                    </a:cubicBezTo>
                    <a:cubicBezTo>
                      <a:pt x="369" y="483"/>
                      <a:pt x="673" y="394"/>
                      <a:pt x="815" y="216"/>
                    </a:cubicBezTo>
                    <a:cubicBezTo>
                      <a:pt x="898" y="116"/>
                      <a:pt x="826" y="0"/>
                      <a:pt x="714" y="0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1" name="Google Shape;1137;p30">
                <a:extLst>
                  <a:ext uri="{FF2B5EF4-FFF2-40B4-BE49-F238E27FC236}">
                    <a16:creationId xmlns:a16="http://schemas.microsoft.com/office/drawing/2014/main" xmlns="" id="{21E0B4CC-D46F-E203-A22C-1DA870E8CFE3}"/>
                  </a:ext>
                </a:extLst>
              </p:cNvPr>
              <p:cNvSpPr/>
              <p:nvPr/>
            </p:nvSpPr>
            <p:spPr>
              <a:xfrm>
                <a:off x="4096436" y="1531683"/>
                <a:ext cx="66303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880" extrusionOk="0">
                    <a:moveTo>
                      <a:pt x="1750" y="0"/>
                    </a:moveTo>
                    <a:cubicBezTo>
                      <a:pt x="1284" y="0"/>
                      <a:pt x="814" y="131"/>
                      <a:pt x="366" y="229"/>
                    </a:cubicBezTo>
                    <a:cubicBezTo>
                      <a:pt x="0" y="329"/>
                      <a:pt x="38" y="880"/>
                      <a:pt x="364" y="880"/>
                    </a:cubicBezTo>
                    <a:cubicBezTo>
                      <a:pt x="387" y="880"/>
                      <a:pt x="412" y="877"/>
                      <a:pt x="438" y="871"/>
                    </a:cubicBezTo>
                    <a:cubicBezTo>
                      <a:pt x="1044" y="747"/>
                      <a:pt x="1686" y="640"/>
                      <a:pt x="2203" y="283"/>
                    </a:cubicBezTo>
                    <a:cubicBezTo>
                      <a:pt x="2310" y="212"/>
                      <a:pt x="2238" y="50"/>
                      <a:pt x="2131" y="33"/>
                    </a:cubicBezTo>
                    <a:cubicBezTo>
                      <a:pt x="2005" y="10"/>
                      <a:pt x="1878" y="0"/>
                      <a:pt x="1750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2" name="Google Shape;1138;p30">
                <a:extLst>
                  <a:ext uri="{FF2B5EF4-FFF2-40B4-BE49-F238E27FC236}">
                    <a16:creationId xmlns:a16="http://schemas.microsoft.com/office/drawing/2014/main" xmlns="" id="{98692E3F-5964-13AA-6EB2-86D7E70FD36A}"/>
                  </a:ext>
                </a:extLst>
              </p:cNvPr>
              <p:cNvSpPr/>
              <p:nvPr/>
            </p:nvSpPr>
            <p:spPr>
              <a:xfrm>
                <a:off x="4109553" y="1559064"/>
                <a:ext cx="33725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892" extrusionOk="0">
                    <a:moveTo>
                      <a:pt x="644" y="0"/>
                    </a:moveTo>
                    <a:cubicBezTo>
                      <a:pt x="592" y="0"/>
                      <a:pt x="542" y="9"/>
                      <a:pt x="497" y="24"/>
                    </a:cubicBezTo>
                    <a:cubicBezTo>
                      <a:pt x="0" y="169"/>
                      <a:pt x="167" y="891"/>
                      <a:pt x="583" y="891"/>
                    </a:cubicBezTo>
                    <a:cubicBezTo>
                      <a:pt x="629" y="891"/>
                      <a:pt x="678" y="882"/>
                      <a:pt x="730" y="863"/>
                    </a:cubicBezTo>
                    <a:lnTo>
                      <a:pt x="747" y="863"/>
                    </a:lnTo>
                    <a:cubicBezTo>
                      <a:pt x="1104" y="720"/>
                      <a:pt x="1175" y="292"/>
                      <a:pt x="854" y="59"/>
                    </a:cubicBezTo>
                    <a:cubicBezTo>
                      <a:pt x="791" y="18"/>
                      <a:pt x="716" y="0"/>
                      <a:pt x="644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3" name="Google Shape;1139;p30">
                <a:extLst>
                  <a:ext uri="{FF2B5EF4-FFF2-40B4-BE49-F238E27FC236}">
                    <a16:creationId xmlns:a16="http://schemas.microsoft.com/office/drawing/2014/main" xmlns="" id="{48F50A97-DE2E-EFF7-7FA4-D821BB4E646E}"/>
                  </a:ext>
                </a:extLst>
              </p:cNvPr>
              <p:cNvSpPr/>
              <p:nvPr/>
            </p:nvSpPr>
            <p:spPr>
              <a:xfrm>
                <a:off x="3985592" y="1531683"/>
                <a:ext cx="66331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880" extrusionOk="0">
                    <a:moveTo>
                      <a:pt x="551" y="0"/>
                    </a:moveTo>
                    <a:cubicBezTo>
                      <a:pt x="422" y="0"/>
                      <a:pt x="292" y="10"/>
                      <a:pt x="162" y="33"/>
                    </a:cubicBezTo>
                    <a:cubicBezTo>
                      <a:pt x="55" y="50"/>
                      <a:pt x="1" y="212"/>
                      <a:pt x="91" y="283"/>
                    </a:cubicBezTo>
                    <a:cubicBezTo>
                      <a:pt x="607" y="640"/>
                      <a:pt x="1249" y="747"/>
                      <a:pt x="1856" y="871"/>
                    </a:cubicBezTo>
                    <a:cubicBezTo>
                      <a:pt x="1883" y="877"/>
                      <a:pt x="1909" y="880"/>
                      <a:pt x="1933" y="880"/>
                    </a:cubicBezTo>
                    <a:cubicBezTo>
                      <a:pt x="2274" y="880"/>
                      <a:pt x="2310" y="329"/>
                      <a:pt x="1927" y="229"/>
                    </a:cubicBezTo>
                    <a:cubicBezTo>
                      <a:pt x="1479" y="131"/>
                      <a:pt x="1020" y="0"/>
                      <a:pt x="551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4" name="Google Shape;1140;p30">
                <a:extLst>
                  <a:ext uri="{FF2B5EF4-FFF2-40B4-BE49-F238E27FC236}">
                    <a16:creationId xmlns:a16="http://schemas.microsoft.com/office/drawing/2014/main" xmlns="" id="{546C0154-5C9F-3094-A6A4-7A284F361D2A}"/>
                  </a:ext>
                </a:extLst>
              </p:cNvPr>
              <p:cNvSpPr/>
              <p:nvPr/>
            </p:nvSpPr>
            <p:spPr>
              <a:xfrm>
                <a:off x="4004564" y="1559064"/>
                <a:ext cx="33783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92" extrusionOk="0">
                    <a:moveTo>
                      <a:pt x="535" y="0"/>
                    </a:moveTo>
                    <a:cubicBezTo>
                      <a:pt x="459" y="0"/>
                      <a:pt x="384" y="18"/>
                      <a:pt x="321" y="59"/>
                    </a:cubicBezTo>
                    <a:cubicBezTo>
                      <a:pt x="0" y="292"/>
                      <a:pt x="72" y="720"/>
                      <a:pt x="428" y="863"/>
                    </a:cubicBezTo>
                    <a:lnTo>
                      <a:pt x="464" y="863"/>
                    </a:lnTo>
                    <a:cubicBezTo>
                      <a:pt x="514" y="882"/>
                      <a:pt x="561" y="891"/>
                      <a:pt x="606" y="891"/>
                    </a:cubicBezTo>
                    <a:cubicBezTo>
                      <a:pt x="1009" y="891"/>
                      <a:pt x="1177" y="169"/>
                      <a:pt x="695" y="24"/>
                    </a:cubicBezTo>
                    <a:cubicBezTo>
                      <a:pt x="644" y="9"/>
                      <a:pt x="589" y="0"/>
                      <a:pt x="535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5" name="Google Shape;1141;p30">
                <a:extLst>
                  <a:ext uri="{FF2B5EF4-FFF2-40B4-BE49-F238E27FC236}">
                    <a16:creationId xmlns:a16="http://schemas.microsoft.com/office/drawing/2014/main" xmlns="" id="{65D0F517-4797-536C-A2EC-504139F26A6F}"/>
                  </a:ext>
                </a:extLst>
              </p:cNvPr>
              <p:cNvSpPr/>
              <p:nvPr/>
            </p:nvSpPr>
            <p:spPr>
              <a:xfrm>
                <a:off x="4055738" y="1572008"/>
                <a:ext cx="32262" cy="6340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2209" extrusionOk="0">
                    <a:moveTo>
                      <a:pt x="803" y="1"/>
                    </a:moveTo>
                    <a:cubicBezTo>
                      <a:pt x="803" y="1"/>
                      <a:pt x="1" y="2141"/>
                      <a:pt x="375" y="2195"/>
                    </a:cubicBezTo>
                    <a:cubicBezTo>
                      <a:pt x="441" y="2205"/>
                      <a:pt x="506" y="2208"/>
                      <a:pt x="570" y="2208"/>
                    </a:cubicBezTo>
                    <a:cubicBezTo>
                      <a:pt x="870" y="2208"/>
                      <a:pt x="1124" y="2124"/>
                      <a:pt x="1124" y="2124"/>
                    </a:cubicBezTo>
                    <a:lnTo>
                      <a:pt x="803" y="1"/>
                    </a:ln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6" name="Google Shape;1142;p30">
                <a:extLst>
                  <a:ext uri="{FF2B5EF4-FFF2-40B4-BE49-F238E27FC236}">
                    <a16:creationId xmlns:a16="http://schemas.microsoft.com/office/drawing/2014/main" xmlns="" id="{81CE6A0A-9576-7DFF-CC67-626D251BBD23}"/>
                  </a:ext>
                </a:extLst>
              </p:cNvPr>
              <p:cNvSpPr/>
              <p:nvPr/>
            </p:nvSpPr>
            <p:spPr>
              <a:xfrm>
                <a:off x="4080823" y="1636500"/>
                <a:ext cx="55310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791" extrusionOk="0">
                    <a:moveTo>
                      <a:pt x="1850" y="0"/>
                    </a:moveTo>
                    <a:cubicBezTo>
                      <a:pt x="1388" y="0"/>
                      <a:pt x="932" y="192"/>
                      <a:pt x="589" y="500"/>
                    </a:cubicBezTo>
                    <a:cubicBezTo>
                      <a:pt x="233" y="840"/>
                      <a:pt x="19" y="1304"/>
                      <a:pt x="0" y="1785"/>
                    </a:cubicBezTo>
                    <a:cubicBezTo>
                      <a:pt x="54" y="1788"/>
                      <a:pt x="109" y="1790"/>
                      <a:pt x="164" y="1790"/>
                    </a:cubicBezTo>
                    <a:cubicBezTo>
                      <a:pt x="610" y="1790"/>
                      <a:pt x="1056" y="1657"/>
                      <a:pt x="1374" y="1339"/>
                    </a:cubicBezTo>
                    <a:cubicBezTo>
                      <a:pt x="1731" y="1000"/>
                      <a:pt x="1926" y="500"/>
                      <a:pt x="1909" y="1"/>
                    </a:cubicBezTo>
                    <a:cubicBezTo>
                      <a:pt x="1890" y="0"/>
                      <a:pt x="1870" y="0"/>
                      <a:pt x="1850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</p:grpSp>
      <p:sp>
        <p:nvSpPr>
          <p:cNvPr id="1643" name="Google Shape;412;p38">
            <a:extLst>
              <a:ext uri="{FF2B5EF4-FFF2-40B4-BE49-F238E27FC236}">
                <a16:creationId xmlns:a16="http://schemas.microsoft.com/office/drawing/2014/main" xmlns="" id="{803A5AC1-8948-7DF0-3762-A03A0349BD79}"/>
              </a:ext>
            </a:extLst>
          </p:cNvPr>
          <p:cNvSpPr txBox="1">
            <a:spLocks/>
          </p:cNvSpPr>
          <p:nvPr/>
        </p:nvSpPr>
        <p:spPr>
          <a:xfrm>
            <a:off x="3494626" y="-41167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GAME PLAN</a:t>
            </a:r>
          </a:p>
        </p:txBody>
      </p:sp>
      <p:pic>
        <p:nvPicPr>
          <p:cNvPr id="1644" name="Picture 1643" descr="logo jasa tirta 2">
            <a:extLst>
              <a:ext uri="{FF2B5EF4-FFF2-40B4-BE49-F238E27FC236}">
                <a16:creationId xmlns:a16="http://schemas.microsoft.com/office/drawing/2014/main" xmlns="" id="{3EA2572E-A13D-50B1-8012-6E7FC32F1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8" y="84634"/>
            <a:ext cx="1363953" cy="516119"/>
          </a:xfrm>
          <a:prstGeom prst="rect">
            <a:avLst/>
          </a:prstGeom>
          <a:noFill/>
        </p:spPr>
      </p:pic>
      <p:pic>
        <p:nvPicPr>
          <p:cNvPr id="1645" name="Picture 1644">
            <a:extLst>
              <a:ext uri="{FF2B5EF4-FFF2-40B4-BE49-F238E27FC236}">
                <a16:creationId xmlns:a16="http://schemas.microsoft.com/office/drawing/2014/main" xmlns="" id="{55BE53B7-D5DD-A428-040A-F82323CB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C1C5F5-62E0-3576-862C-BD8854E8A3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8560" y="189366"/>
            <a:ext cx="1391192" cy="60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44532E-9779-8FE1-2CF5-550C54B43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622067" y="84634"/>
            <a:ext cx="1606661" cy="766724"/>
          </a:xfrm>
          <a:prstGeom prst="rect">
            <a:avLst/>
          </a:prstGeom>
        </p:spPr>
      </p:pic>
      <p:grpSp>
        <p:nvGrpSpPr>
          <p:cNvPr id="3" name="Google Shape;153;p19">
            <a:extLst>
              <a:ext uri="{FF2B5EF4-FFF2-40B4-BE49-F238E27FC236}">
                <a16:creationId xmlns:a16="http://schemas.microsoft.com/office/drawing/2014/main" xmlns="" id="{5400857C-66B7-511F-ADD0-842812D3A46E}"/>
              </a:ext>
            </a:extLst>
          </p:cNvPr>
          <p:cNvGrpSpPr/>
          <p:nvPr/>
        </p:nvGrpSpPr>
        <p:grpSpPr>
          <a:xfrm>
            <a:off x="8191783" y="1169943"/>
            <a:ext cx="3234778" cy="627633"/>
            <a:chOff x="5595685" y="1455232"/>
            <a:chExt cx="2475906" cy="627633"/>
          </a:xfrm>
        </p:grpSpPr>
        <p:sp>
          <p:nvSpPr>
            <p:cNvPr id="6" name="Google Shape;154;p19">
              <a:extLst>
                <a:ext uri="{FF2B5EF4-FFF2-40B4-BE49-F238E27FC236}">
                  <a16:creationId xmlns:a16="http://schemas.microsoft.com/office/drawing/2014/main" xmlns="" id="{1D31688B-A751-C21B-0EDB-DA49FCA8E3F4}"/>
                </a:ext>
              </a:extLst>
            </p:cNvPr>
            <p:cNvSpPr txBox="1"/>
            <p:nvPr/>
          </p:nvSpPr>
          <p:spPr>
            <a:xfrm>
              <a:off x="5595691" y="1455232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Match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" name="Google Shape;155;p19">
              <a:extLst>
                <a:ext uri="{FF2B5EF4-FFF2-40B4-BE49-F238E27FC236}">
                  <a16:creationId xmlns:a16="http://schemas.microsoft.com/office/drawing/2014/main" xmlns="" id="{61B733FA-4B01-69D7-AFA4-B739DC19563B}"/>
                </a:ext>
              </a:extLst>
            </p:cNvPr>
            <p:cNvSpPr txBox="1"/>
            <p:nvPr/>
          </p:nvSpPr>
          <p:spPr>
            <a:xfrm>
              <a:off x="5595685" y="1640665"/>
              <a:ext cx="2475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 Putra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Usia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minimal 45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Tahun</a:t>
              </a:r>
              <a:endParaRPr lang="en-US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22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jasa tirta 2">
            <a:extLst>
              <a:ext uri="{FF2B5EF4-FFF2-40B4-BE49-F238E27FC236}">
                <a16:creationId xmlns:a16="http://schemas.microsoft.com/office/drawing/2014/main" xmlns="" id="{1B66A57C-65EF-4BDF-33B9-BF795BC4B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8" y="84634"/>
            <a:ext cx="1363953" cy="516119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65D1E53-7082-0176-D8D6-B58D0EEA3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sp>
        <p:nvSpPr>
          <p:cNvPr id="19" name="Google Shape;412;p38">
            <a:extLst>
              <a:ext uri="{FF2B5EF4-FFF2-40B4-BE49-F238E27FC236}">
                <a16:creationId xmlns:a16="http://schemas.microsoft.com/office/drawing/2014/main" xmlns="" id="{14B6203E-6BDC-4B67-7016-55D0E21D02D7}"/>
              </a:ext>
            </a:extLst>
          </p:cNvPr>
          <p:cNvSpPr txBox="1">
            <a:spLocks/>
          </p:cNvSpPr>
          <p:nvPr/>
        </p:nvSpPr>
        <p:spPr>
          <a:xfrm>
            <a:off x="3424957" y="-1343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MATCH GAME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84A3C4FD-9954-1C64-3C20-6A25A6A22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712111"/>
              </p:ext>
            </p:extLst>
          </p:nvPr>
        </p:nvGraphicFramePr>
        <p:xfrm>
          <a:off x="903787" y="2333714"/>
          <a:ext cx="262459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598">
                  <a:extLst>
                    <a:ext uri="{9D8B030D-6E8A-4147-A177-3AD203B41FA5}">
                      <a16:colId xmlns:a16="http://schemas.microsoft.com/office/drawing/2014/main" xmlns="" val="333740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429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Kantor Pusat (DEWAS)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0051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WIL IV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712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PLTA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681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WIL III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48300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D29EFAE-6E17-91B0-71FF-E819F95CE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488236"/>
              </p:ext>
            </p:extLst>
          </p:nvPr>
        </p:nvGraphicFramePr>
        <p:xfrm>
          <a:off x="903785" y="4387376"/>
          <a:ext cx="26245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598">
                  <a:extLst>
                    <a:ext uri="{9D8B030D-6E8A-4147-A177-3AD203B41FA5}">
                      <a16:colId xmlns:a16="http://schemas.microsoft.com/office/drawing/2014/main" xmlns="" val="333740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429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Kantor Pusat + PML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0051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WIL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712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WIL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681613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1DB6EE0-127D-C493-5FF1-E9ED95F41EA5}"/>
              </a:ext>
            </a:extLst>
          </p:cNvPr>
          <p:cNvGrpSpPr/>
          <p:nvPr/>
        </p:nvGrpSpPr>
        <p:grpSpPr>
          <a:xfrm>
            <a:off x="4179590" y="1572142"/>
            <a:ext cx="6131362" cy="4509018"/>
            <a:chOff x="7520812" y="2321723"/>
            <a:chExt cx="4772969" cy="4167358"/>
          </a:xfrm>
        </p:grpSpPr>
        <p:sp>
          <p:nvSpPr>
            <p:cNvPr id="22" name="자유형: 도형 363">
              <a:extLst>
                <a:ext uri="{FF2B5EF4-FFF2-40B4-BE49-F238E27FC236}">
                  <a16:creationId xmlns:a16="http://schemas.microsoft.com/office/drawing/2014/main" xmlns="" id="{37FDA66F-C61A-1643-9F29-09F6D7542CA5}"/>
                </a:ext>
              </a:extLst>
            </p:cNvPr>
            <p:cNvSpPr/>
            <p:nvPr/>
          </p:nvSpPr>
          <p:spPr>
            <a:xfrm>
              <a:off x="7520812" y="338632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Runner Up Group B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363">
              <a:extLst>
                <a:ext uri="{FF2B5EF4-FFF2-40B4-BE49-F238E27FC236}">
                  <a16:creationId xmlns:a16="http://schemas.microsoft.com/office/drawing/2014/main" xmlns="" id="{4F89FCB9-9ED4-40FF-A4F3-9DE4B16E9A22}"/>
                </a:ext>
              </a:extLst>
            </p:cNvPr>
            <p:cNvSpPr/>
            <p:nvPr/>
          </p:nvSpPr>
          <p:spPr>
            <a:xfrm>
              <a:off x="7520812" y="464361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Juara</a:t>
              </a:r>
              <a:r>
                <a:rPr lang="en-US" altLang="ko-KR" sz="1600" dirty="0">
                  <a:solidFill>
                    <a:schemeClr val="tx1"/>
                  </a:solidFill>
                </a:rPr>
                <a:t> Group B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자유형: 도형 363">
              <a:extLst>
                <a:ext uri="{FF2B5EF4-FFF2-40B4-BE49-F238E27FC236}">
                  <a16:creationId xmlns:a16="http://schemas.microsoft.com/office/drawing/2014/main" xmlns="" id="{851766DE-1170-1B87-DC0A-2B08E6C6E8A6}"/>
                </a:ext>
              </a:extLst>
            </p:cNvPr>
            <p:cNvSpPr/>
            <p:nvPr/>
          </p:nvSpPr>
          <p:spPr>
            <a:xfrm>
              <a:off x="7520812" y="5855788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Runner Up Group A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자유형: 도형 363">
              <a:extLst>
                <a:ext uri="{FF2B5EF4-FFF2-40B4-BE49-F238E27FC236}">
                  <a16:creationId xmlns:a16="http://schemas.microsoft.com/office/drawing/2014/main" xmlns="" id="{5C95B677-AF7E-D2D4-22BD-E5F2CFB5F393}"/>
                </a:ext>
              </a:extLst>
            </p:cNvPr>
            <p:cNvSpPr/>
            <p:nvPr/>
          </p:nvSpPr>
          <p:spPr>
            <a:xfrm>
              <a:off x="9321236" y="2880236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>
                <a:solidFill>
                  <a:schemeClr val="tx1"/>
                </a:solidFill>
              </a:endParaRPr>
            </a:p>
          </p:txBody>
        </p:sp>
        <p:sp>
          <p:nvSpPr>
            <p:cNvPr id="27" name="자유형: 도형 363">
              <a:extLst>
                <a:ext uri="{FF2B5EF4-FFF2-40B4-BE49-F238E27FC236}">
                  <a16:creationId xmlns:a16="http://schemas.microsoft.com/office/drawing/2014/main" xmlns="" id="{AB3C59DE-5379-5AE0-3DC3-A8890F25A768}"/>
                </a:ext>
              </a:extLst>
            </p:cNvPr>
            <p:cNvSpPr/>
            <p:nvPr/>
          </p:nvSpPr>
          <p:spPr>
            <a:xfrm>
              <a:off x="9320201" y="522032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51E2B16-8F50-BF84-2A29-6B2910E90C67}"/>
                </a:ext>
              </a:extLst>
            </p:cNvPr>
            <p:cNvCxnSpPr>
              <a:cxnSpLocks/>
            </p:cNvCxnSpPr>
            <p:nvPr/>
          </p:nvCxnSpPr>
          <p:spPr>
            <a:xfrm>
              <a:off x="8591964" y="358164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3DF62DA3-F305-B38B-745C-E27A0714483C}"/>
                </a:ext>
              </a:extLst>
            </p:cNvPr>
            <p:cNvCxnSpPr>
              <a:cxnSpLocks/>
            </p:cNvCxnSpPr>
            <p:nvPr/>
          </p:nvCxnSpPr>
          <p:spPr>
            <a:xfrm>
              <a:off x="8591964" y="483894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E58D6CD5-C3FE-E2A4-6D21-0406075A0291}"/>
                </a:ext>
              </a:extLst>
            </p:cNvPr>
            <p:cNvCxnSpPr>
              <a:cxnSpLocks/>
            </p:cNvCxnSpPr>
            <p:nvPr/>
          </p:nvCxnSpPr>
          <p:spPr>
            <a:xfrm>
              <a:off x="8591964" y="6028178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95D6D1F3-BE57-013E-51A6-85C85CF6D2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06828" y="5433303"/>
              <a:ext cx="1188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B564BDE9-626A-011A-4C11-14141E2F0D21}"/>
                </a:ext>
              </a:extLst>
            </p:cNvPr>
            <p:cNvCxnSpPr>
              <a:cxnSpLocks/>
            </p:cNvCxnSpPr>
            <p:nvPr/>
          </p:nvCxnSpPr>
          <p:spPr>
            <a:xfrm>
              <a:off x="8889849" y="2321723"/>
              <a:ext cx="4883" cy="13015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B1C29B2C-C41E-45BA-003B-0ACDCD3E1E33}"/>
                </a:ext>
              </a:extLst>
            </p:cNvPr>
            <p:cNvCxnSpPr>
              <a:cxnSpLocks/>
            </p:cNvCxnSpPr>
            <p:nvPr/>
          </p:nvCxnSpPr>
          <p:spPr>
            <a:xfrm>
              <a:off x="8971992" y="3132523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DC849E3-B66C-87EC-C090-B1E9AD2C939A}"/>
                </a:ext>
              </a:extLst>
            </p:cNvPr>
            <p:cNvCxnSpPr>
              <a:cxnSpLocks/>
            </p:cNvCxnSpPr>
            <p:nvPr/>
          </p:nvCxnSpPr>
          <p:spPr>
            <a:xfrm>
              <a:off x="8986055" y="541923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70847119-6D88-0409-EEF4-8B76A928FC3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705" y="3075559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C3B99F90-41CA-6FFC-EB4B-B35AC0B42B8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1705" y="5415650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CD164CBF-2643-7BAA-3F36-F0B9F73070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24068" y="4238667"/>
              <a:ext cx="234000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B4EFFE2-1484-1416-308B-454B3ED2AB36}"/>
                </a:ext>
              </a:extLst>
            </p:cNvPr>
            <p:cNvCxnSpPr>
              <a:cxnSpLocks/>
            </p:cNvCxnSpPr>
            <p:nvPr/>
          </p:nvCxnSpPr>
          <p:spPr>
            <a:xfrm>
              <a:off x="10795648" y="4166104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자유형: 도형 363">
              <a:extLst>
                <a:ext uri="{FF2B5EF4-FFF2-40B4-BE49-F238E27FC236}">
                  <a16:creationId xmlns:a16="http://schemas.microsoft.com/office/drawing/2014/main" xmlns="" id="{36EA25F7-31E1-CDCA-1D17-1467D7DA5569}"/>
                </a:ext>
              </a:extLst>
            </p:cNvPr>
            <p:cNvSpPr/>
            <p:nvPr/>
          </p:nvSpPr>
          <p:spPr>
            <a:xfrm>
              <a:off x="9153746" y="383541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>
                <a:solidFill>
                  <a:schemeClr val="tx1"/>
                </a:solidFill>
              </a:endParaRPr>
            </a:p>
          </p:txBody>
        </p:sp>
        <p:sp>
          <p:nvSpPr>
            <p:cNvPr id="56" name="자유형: 도형 363">
              <a:extLst>
                <a:ext uri="{FF2B5EF4-FFF2-40B4-BE49-F238E27FC236}">
                  <a16:creationId xmlns:a16="http://schemas.microsoft.com/office/drawing/2014/main" xmlns="" id="{E4EE5EF4-4FED-6656-EA55-6A573D65F0ED}"/>
                </a:ext>
              </a:extLst>
            </p:cNvPr>
            <p:cNvSpPr/>
            <p:nvPr/>
          </p:nvSpPr>
          <p:spPr>
            <a:xfrm>
              <a:off x="9153968" y="6098434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ABE55FDE-D89D-DA05-66AB-2C5052814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7563" y="403073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8FDF5C0B-28DA-51C4-3465-E8F76C9ACAF2}"/>
                </a:ext>
              </a:extLst>
            </p:cNvPr>
            <p:cNvCxnSpPr>
              <a:cxnSpLocks/>
            </p:cNvCxnSpPr>
            <p:nvPr/>
          </p:nvCxnSpPr>
          <p:spPr>
            <a:xfrm>
              <a:off x="10190463" y="6293757"/>
              <a:ext cx="24892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437E9F1B-6666-BF19-979D-FF98BB48DD8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34014" y="5138226"/>
              <a:ext cx="216000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2E16057F-294E-ADB5-62CE-1D03B8F62E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96045" y="4889217"/>
              <a:ext cx="360000" cy="0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자유형: 도형 363">
              <a:extLst>
                <a:ext uri="{FF2B5EF4-FFF2-40B4-BE49-F238E27FC236}">
                  <a16:creationId xmlns:a16="http://schemas.microsoft.com/office/drawing/2014/main" xmlns="" id="{19451490-E6E6-A842-A707-08ABF1338D28}"/>
                </a:ext>
              </a:extLst>
            </p:cNvPr>
            <p:cNvSpPr/>
            <p:nvPr/>
          </p:nvSpPr>
          <p:spPr>
            <a:xfrm>
              <a:off x="11155175" y="394536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>
                <a:solidFill>
                  <a:schemeClr val="tx1"/>
                </a:solidFill>
              </a:endParaRPr>
            </a:p>
          </p:txBody>
        </p:sp>
        <p:sp>
          <p:nvSpPr>
            <p:cNvPr id="62" name="자유형: 도형 363">
              <a:extLst>
                <a:ext uri="{FF2B5EF4-FFF2-40B4-BE49-F238E27FC236}">
                  <a16:creationId xmlns:a16="http://schemas.microsoft.com/office/drawing/2014/main" xmlns="" id="{8362D6BC-B8B0-3D81-B321-58344CA7CD3A}"/>
                </a:ext>
              </a:extLst>
            </p:cNvPr>
            <p:cNvSpPr/>
            <p:nvPr/>
          </p:nvSpPr>
          <p:spPr>
            <a:xfrm>
              <a:off x="11135378" y="4643617"/>
              <a:ext cx="991822" cy="390647"/>
            </a:xfrm>
            <a:custGeom>
              <a:avLst/>
              <a:gdLst>
                <a:gd name="connsiteX0" fmla="*/ 387281 w 2232000"/>
                <a:gd name="connsiteY0" fmla="*/ 0 h 1224000"/>
                <a:gd name="connsiteX1" fmla="*/ 1997860 w 2232000"/>
                <a:gd name="connsiteY1" fmla="*/ 0 h 1224000"/>
                <a:gd name="connsiteX2" fmla="*/ 2232000 w 2232000"/>
                <a:gd name="connsiteY2" fmla="*/ 204004 h 1224000"/>
                <a:gd name="connsiteX3" fmla="*/ 2232000 w 2232000"/>
                <a:gd name="connsiteY3" fmla="*/ 1019997 h 1224000"/>
                <a:gd name="connsiteX4" fmla="*/ 1997860 w 2232000"/>
                <a:gd name="connsiteY4" fmla="*/ 1224000 h 1224000"/>
                <a:gd name="connsiteX5" fmla="*/ 234140 w 2232000"/>
                <a:gd name="connsiteY5" fmla="*/ 1224000 h 1224000"/>
                <a:gd name="connsiteX6" fmla="*/ 0 w 2232000"/>
                <a:gd name="connsiteY6" fmla="*/ 1019997 h 1224000"/>
                <a:gd name="connsiteX7" fmla="*/ 0 w 2232000"/>
                <a:gd name="connsiteY7" fmla="*/ 395876 h 1224000"/>
                <a:gd name="connsiteX8" fmla="*/ 60785 w 2232000"/>
                <a:gd name="connsiteY8" fmla="*/ 402003 h 1224000"/>
                <a:gd name="connsiteX9" fmla="*/ 381651 w 2232000"/>
                <a:gd name="connsiteY9" fmla="*/ 140490 h 1224000"/>
                <a:gd name="connsiteX10" fmla="*/ 383104 w 2232000"/>
                <a:gd name="connsiteY10" fmla="*/ 126082 h 1224000"/>
                <a:gd name="connsiteX11" fmla="*/ 387008 w 2232000"/>
                <a:gd name="connsiteY11" fmla="*/ 115123 h 1224000"/>
                <a:gd name="connsiteX12" fmla="*/ 393804 w 2232000"/>
                <a:gd name="connsiteY12" fmla="*/ 56382 h 1224000"/>
                <a:gd name="connsiteX13" fmla="*/ 387281 w 2232000"/>
                <a:gd name="connsiteY13" fmla="*/ 0 h 12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2000" h="1224000">
                  <a:moveTo>
                    <a:pt x="387281" y="0"/>
                  </a:moveTo>
                  <a:lnTo>
                    <a:pt x="1997860" y="0"/>
                  </a:lnTo>
                  <a:cubicBezTo>
                    <a:pt x="2127172" y="0"/>
                    <a:pt x="2232000" y="91336"/>
                    <a:pt x="2232000" y="204004"/>
                  </a:cubicBezTo>
                  <a:lnTo>
                    <a:pt x="2232000" y="1019997"/>
                  </a:lnTo>
                  <a:cubicBezTo>
                    <a:pt x="2232000" y="1132665"/>
                    <a:pt x="2127172" y="1224000"/>
                    <a:pt x="1997860" y="1224000"/>
                  </a:cubicBezTo>
                  <a:lnTo>
                    <a:pt x="234140" y="1224000"/>
                  </a:lnTo>
                  <a:cubicBezTo>
                    <a:pt x="104828" y="1224000"/>
                    <a:pt x="0" y="1132665"/>
                    <a:pt x="0" y="1019997"/>
                  </a:cubicBezTo>
                  <a:lnTo>
                    <a:pt x="0" y="395876"/>
                  </a:lnTo>
                  <a:lnTo>
                    <a:pt x="60785" y="402003"/>
                  </a:lnTo>
                  <a:cubicBezTo>
                    <a:pt x="219059" y="402003"/>
                    <a:pt x="351111" y="289735"/>
                    <a:pt x="381651" y="140490"/>
                  </a:cubicBezTo>
                  <a:lnTo>
                    <a:pt x="383104" y="126082"/>
                  </a:lnTo>
                  <a:lnTo>
                    <a:pt x="387008" y="115123"/>
                  </a:lnTo>
                  <a:cubicBezTo>
                    <a:pt x="391464" y="96149"/>
                    <a:pt x="393804" y="76504"/>
                    <a:pt x="393804" y="56382"/>
                  </a:cubicBezTo>
                  <a:cubicBezTo>
                    <a:pt x="393804" y="37078"/>
                    <a:pt x="391650" y="18211"/>
                    <a:pt x="387281" y="0"/>
                  </a:cubicBez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1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56871A83-1DD5-F09C-223B-10615012F4FB}"/>
                </a:ext>
              </a:extLst>
            </p:cNvPr>
            <p:cNvSpPr txBox="1"/>
            <p:nvPr/>
          </p:nvSpPr>
          <p:spPr>
            <a:xfrm>
              <a:off x="11032257" y="3608371"/>
              <a:ext cx="1261524" cy="312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JUARA I &amp; II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B2C4146-A368-A439-816D-B282C50E6F05}"/>
                </a:ext>
              </a:extLst>
            </p:cNvPr>
            <p:cNvSpPr txBox="1"/>
            <p:nvPr/>
          </p:nvSpPr>
          <p:spPr>
            <a:xfrm>
              <a:off x="11082209" y="5067458"/>
              <a:ext cx="1137753" cy="312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JUARA III</a:t>
              </a: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F50024CB-D028-00D2-AAE9-637ECC46C61F}"/>
              </a:ext>
            </a:extLst>
          </p:cNvPr>
          <p:cNvCxnSpPr>
            <a:cxnSpLocks/>
          </p:cNvCxnSpPr>
          <p:nvPr/>
        </p:nvCxnSpPr>
        <p:spPr>
          <a:xfrm>
            <a:off x="6096000" y="1005865"/>
            <a:ext cx="23660" cy="5471011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9EF2732-8154-E48C-8787-91A50FBDBB59}"/>
              </a:ext>
            </a:extLst>
          </p:cNvPr>
          <p:cNvSpPr txBox="1"/>
          <p:nvPr/>
        </p:nvSpPr>
        <p:spPr>
          <a:xfrm>
            <a:off x="4048864" y="6366865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C00000"/>
                </a:solidFill>
              </a:rPr>
              <a:t>SEMI FINAL</a:t>
            </a:r>
            <a:endParaRPr lang="en-US" altLang="ko-KR" sz="1400" b="1" dirty="0">
              <a:solidFill>
                <a:srgbClr val="C0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AE25D94A-D688-C55A-6DA4-7B80339B10F1}"/>
              </a:ext>
            </a:extLst>
          </p:cNvPr>
          <p:cNvSpPr txBox="1"/>
          <p:nvPr/>
        </p:nvSpPr>
        <p:spPr>
          <a:xfrm>
            <a:off x="6333514" y="6338377"/>
            <a:ext cx="313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200" b="1" dirty="0">
                <a:solidFill>
                  <a:srgbClr val="00B050"/>
                </a:solidFill>
              </a:rPr>
              <a:t>FINAL &amp; PEREBUTAN JUARA KE III</a:t>
            </a:r>
            <a:endParaRPr lang="en-US" altLang="ko-KR" sz="1400" b="1" dirty="0">
              <a:solidFill>
                <a:srgbClr val="00B050"/>
              </a:solidFill>
            </a:endParaRPr>
          </a:p>
        </p:txBody>
      </p:sp>
      <p:sp>
        <p:nvSpPr>
          <p:cNvPr id="68" name="자유형: 도형 363">
            <a:extLst>
              <a:ext uri="{FF2B5EF4-FFF2-40B4-BE49-F238E27FC236}">
                <a16:creationId xmlns:a16="http://schemas.microsoft.com/office/drawing/2014/main" xmlns="" id="{C8EA0DAD-B2C0-3444-432D-461EF797D752}"/>
              </a:ext>
            </a:extLst>
          </p:cNvPr>
          <p:cNvSpPr/>
          <p:nvPr/>
        </p:nvSpPr>
        <p:spPr>
          <a:xfrm>
            <a:off x="4179592" y="1469792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Juara</a:t>
            </a:r>
            <a:r>
              <a:rPr lang="en-US" altLang="ko-KR" sz="1600" dirty="0">
                <a:solidFill>
                  <a:schemeClr val="tx1"/>
                </a:solidFill>
              </a:rPr>
              <a:t> Group 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ADB7FDBB-263F-80B6-DE6B-EB67B7D5D90F}"/>
              </a:ext>
            </a:extLst>
          </p:cNvPr>
          <p:cNvCxnSpPr>
            <a:cxnSpLocks/>
          </p:cNvCxnSpPr>
          <p:nvPr/>
        </p:nvCxnSpPr>
        <p:spPr>
          <a:xfrm>
            <a:off x="5555595" y="1643029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6CAE07F7-B4BE-DDE2-E98F-BB1F69C9C6EC}"/>
              </a:ext>
            </a:extLst>
          </p:cNvPr>
          <p:cNvSpPr txBox="1"/>
          <p:nvPr/>
        </p:nvSpPr>
        <p:spPr>
          <a:xfrm>
            <a:off x="751864" y="1930221"/>
            <a:ext cx="3023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100" b="1" dirty="0">
                <a:solidFill>
                  <a:srgbClr val="002060"/>
                </a:solidFill>
              </a:rPr>
              <a:t>20 Agustus 2025 | 15:30 – 22.00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55C9AF05-D9FD-FECF-DB3C-A0BD1C868BFA}"/>
              </a:ext>
            </a:extLst>
          </p:cNvPr>
          <p:cNvSpPr txBox="1"/>
          <p:nvPr/>
        </p:nvSpPr>
        <p:spPr>
          <a:xfrm>
            <a:off x="3652198" y="3510089"/>
            <a:ext cx="3023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100" b="1" dirty="0">
                <a:solidFill>
                  <a:srgbClr val="FF0000"/>
                </a:solidFill>
              </a:rPr>
              <a:t>21 Agustus 2025 |  17:00 – 19.00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86E42EE4-5BFC-A891-F24A-F3180D055C47}"/>
              </a:ext>
            </a:extLst>
          </p:cNvPr>
          <p:cNvSpPr txBox="1"/>
          <p:nvPr/>
        </p:nvSpPr>
        <p:spPr>
          <a:xfrm>
            <a:off x="6221725" y="1779055"/>
            <a:ext cx="3023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100" b="1" dirty="0">
                <a:solidFill>
                  <a:srgbClr val="00B050"/>
                </a:solidFill>
              </a:rPr>
              <a:t>22 Agustus 2025 |  17:00 – 19.00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C17B4E6-A806-911F-7576-AB94F81BF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784" y="134653"/>
            <a:ext cx="1391192" cy="606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A14643-D934-76F5-C1FE-33CE616FC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704291" y="29921"/>
            <a:ext cx="1606661" cy="7667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7A424AF-8DB5-4D02-5B98-A7344D466ED8}"/>
              </a:ext>
            </a:extLst>
          </p:cNvPr>
          <p:cNvCxnSpPr>
            <a:cxnSpLocks/>
          </p:cNvCxnSpPr>
          <p:nvPr/>
        </p:nvCxnSpPr>
        <p:spPr>
          <a:xfrm>
            <a:off x="857913" y="1170170"/>
            <a:ext cx="2847664" cy="0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B8BB478-40A1-53A9-0F66-E166B477D244}"/>
              </a:ext>
            </a:extLst>
          </p:cNvPr>
          <p:cNvSpPr txBox="1"/>
          <p:nvPr/>
        </p:nvSpPr>
        <p:spPr>
          <a:xfrm>
            <a:off x="1318972" y="867366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2060"/>
                </a:solidFill>
              </a:rPr>
              <a:t>Hari Ke-1</a:t>
            </a:r>
            <a:endParaRPr lang="en-US" altLang="ko-KR" sz="1400" b="1" dirty="0">
              <a:solidFill>
                <a:srgbClr val="00206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234D668-FB7E-2CEA-1A6C-FBE4AC577320}"/>
              </a:ext>
            </a:extLst>
          </p:cNvPr>
          <p:cNvCxnSpPr>
            <a:cxnSpLocks/>
          </p:cNvCxnSpPr>
          <p:nvPr/>
        </p:nvCxnSpPr>
        <p:spPr>
          <a:xfrm flipV="1">
            <a:off x="6153817" y="1162596"/>
            <a:ext cx="3756930" cy="212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4C66147-39FD-C367-A815-5C4FC85714A4}"/>
              </a:ext>
            </a:extLst>
          </p:cNvPr>
          <p:cNvSpPr txBox="1"/>
          <p:nvPr/>
        </p:nvSpPr>
        <p:spPr>
          <a:xfrm>
            <a:off x="6831346" y="816020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B050"/>
                </a:solidFill>
              </a:rPr>
              <a:t>Hari Ke-3</a:t>
            </a:r>
            <a:endParaRPr lang="en-US" altLang="ko-KR" sz="1400" b="1" dirty="0">
              <a:solidFill>
                <a:srgbClr val="00B05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BE62C33-8862-5935-00EB-C049BDE783EF}"/>
              </a:ext>
            </a:extLst>
          </p:cNvPr>
          <p:cNvCxnSpPr>
            <a:cxnSpLocks/>
          </p:cNvCxnSpPr>
          <p:nvPr/>
        </p:nvCxnSpPr>
        <p:spPr>
          <a:xfrm>
            <a:off x="3775355" y="1038450"/>
            <a:ext cx="0" cy="5537916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3498FD-CE2D-AE25-B2E2-68FB45CA44B5}"/>
              </a:ext>
            </a:extLst>
          </p:cNvPr>
          <p:cNvSpPr txBox="1"/>
          <p:nvPr/>
        </p:nvSpPr>
        <p:spPr>
          <a:xfrm>
            <a:off x="1025373" y="6363449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70C0"/>
                </a:solidFill>
              </a:rPr>
              <a:t>GROUP STAGE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1C252DA-7ED2-EE25-6507-C88EFAB93DDA}"/>
              </a:ext>
            </a:extLst>
          </p:cNvPr>
          <p:cNvCxnSpPr>
            <a:cxnSpLocks/>
          </p:cNvCxnSpPr>
          <p:nvPr/>
        </p:nvCxnSpPr>
        <p:spPr>
          <a:xfrm>
            <a:off x="3828025" y="1170170"/>
            <a:ext cx="2215753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CA0226C-9441-C8E1-4B17-66ADBA541449}"/>
              </a:ext>
            </a:extLst>
          </p:cNvPr>
          <p:cNvSpPr txBox="1"/>
          <p:nvPr/>
        </p:nvSpPr>
        <p:spPr>
          <a:xfrm>
            <a:off x="4022326" y="875984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C00000"/>
                </a:solidFill>
              </a:rPr>
              <a:t>Hari Ke-2</a:t>
            </a:r>
            <a:endParaRPr lang="en-US" altLang="ko-KR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70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xmlns="" id="{2EADD8DD-C67D-D309-7886-F71E08EC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>
            <a:extLst>
              <a:ext uri="{FF2B5EF4-FFF2-40B4-BE49-F238E27FC236}">
                <a16:creationId xmlns:a16="http://schemas.microsoft.com/office/drawing/2014/main" xmlns="" id="{EC8609EF-5E8C-E045-2A8C-140A861C404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60050" y="881285"/>
            <a:ext cx="4767600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MINISOCCER</a:t>
            </a:r>
            <a:endParaRPr sz="3600" dirty="0"/>
          </a:p>
        </p:txBody>
      </p:sp>
      <p:sp>
        <p:nvSpPr>
          <p:cNvPr id="413" name="Google Shape;413;p38">
            <a:extLst>
              <a:ext uri="{FF2B5EF4-FFF2-40B4-BE49-F238E27FC236}">
                <a16:creationId xmlns:a16="http://schemas.microsoft.com/office/drawing/2014/main" xmlns="" id="{1E238B21-2167-D6C0-EEC1-4F1C623A38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3423" y="3948348"/>
            <a:ext cx="39284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 dirty="0"/>
              <a:t>OFFICIAL</a:t>
            </a:r>
            <a:endParaRPr b="1" dirty="0"/>
          </a:p>
        </p:txBody>
      </p:sp>
      <p:sp>
        <p:nvSpPr>
          <p:cNvPr id="414" name="Google Shape;414;p38">
            <a:extLst>
              <a:ext uri="{FF2B5EF4-FFF2-40B4-BE49-F238E27FC236}">
                <a16:creationId xmlns:a16="http://schemas.microsoft.com/office/drawing/2014/main" xmlns="" id="{D35DB6BD-5EFB-0281-F777-D0CF0DB299D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67540" y="3976696"/>
            <a:ext cx="77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15" name="Google Shape;415;p38">
            <a:extLst>
              <a:ext uri="{FF2B5EF4-FFF2-40B4-BE49-F238E27FC236}">
                <a16:creationId xmlns:a16="http://schemas.microsoft.com/office/drawing/2014/main" xmlns="" id="{9DE367E2-BCC3-6DA9-666E-30C0327E6E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03423" y="4350796"/>
            <a:ext cx="39284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PIC Endang Setiawan – UW IV</a:t>
            </a:r>
            <a:endParaRPr lang="en" dirty="0"/>
          </a:p>
        </p:txBody>
      </p:sp>
      <p:sp>
        <p:nvSpPr>
          <p:cNvPr id="416" name="Google Shape;416;p38">
            <a:extLst>
              <a:ext uri="{FF2B5EF4-FFF2-40B4-BE49-F238E27FC236}">
                <a16:creationId xmlns:a16="http://schemas.microsoft.com/office/drawing/2014/main" xmlns="" id="{A0D89148-876A-3C08-110D-BB317E43CDA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306740" y="4751957"/>
            <a:ext cx="4248604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JADWAL PELAKSANAAN</a:t>
            </a:r>
          </a:p>
        </p:txBody>
      </p:sp>
      <p:sp>
        <p:nvSpPr>
          <p:cNvPr id="417" name="Google Shape;417;p38">
            <a:extLst>
              <a:ext uri="{FF2B5EF4-FFF2-40B4-BE49-F238E27FC236}">
                <a16:creationId xmlns:a16="http://schemas.microsoft.com/office/drawing/2014/main" xmlns="" id="{06EB5B98-F104-4983-F093-CC1661A7B45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467540" y="4751957"/>
            <a:ext cx="77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418" name="Google Shape;418;p38">
            <a:extLst>
              <a:ext uri="{FF2B5EF4-FFF2-40B4-BE49-F238E27FC236}">
                <a16:creationId xmlns:a16="http://schemas.microsoft.com/office/drawing/2014/main" xmlns="" id="{57462B77-D9F7-A6D5-6BBA-5C1B3848918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303423" y="5126907"/>
            <a:ext cx="3928400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   12 -13 Agustus 2025</a:t>
            </a:r>
            <a:endParaRPr dirty="0"/>
          </a:p>
        </p:txBody>
      </p:sp>
      <p:sp>
        <p:nvSpPr>
          <p:cNvPr id="419" name="Google Shape;419;p38">
            <a:extLst>
              <a:ext uri="{FF2B5EF4-FFF2-40B4-BE49-F238E27FC236}">
                <a16:creationId xmlns:a16="http://schemas.microsoft.com/office/drawing/2014/main" xmlns="" id="{76FEEF2F-80C0-1F31-B1F5-E1E54021ADD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306740" y="5548067"/>
            <a:ext cx="39284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LOKASI</a:t>
            </a:r>
            <a:endParaRPr dirty="0"/>
          </a:p>
        </p:txBody>
      </p:sp>
      <p:sp>
        <p:nvSpPr>
          <p:cNvPr id="420" name="Google Shape;420;p38">
            <a:extLst>
              <a:ext uri="{FF2B5EF4-FFF2-40B4-BE49-F238E27FC236}">
                <a16:creationId xmlns:a16="http://schemas.microsoft.com/office/drawing/2014/main" xmlns="" id="{3088FE40-7A70-F4D5-6338-B9BC75CB10EE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467540" y="5528473"/>
            <a:ext cx="779200" cy="7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421" name="Google Shape;421;p38">
            <a:extLst>
              <a:ext uri="{FF2B5EF4-FFF2-40B4-BE49-F238E27FC236}">
                <a16:creationId xmlns:a16="http://schemas.microsoft.com/office/drawing/2014/main" xmlns="" id="{A07B9668-7FCC-A6B4-DC29-20A6B9F24AC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330672" y="6013927"/>
            <a:ext cx="4382059" cy="6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dirty="0"/>
              <a:t>DJ </a:t>
            </a:r>
            <a:r>
              <a:rPr lang="en-US" dirty="0" err="1"/>
              <a:t>Minisoccer</a:t>
            </a:r>
            <a:r>
              <a:rPr lang="en-US" dirty="0"/>
              <a:t> Pasar Senen, </a:t>
            </a:r>
          </a:p>
          <a:p>
            <a:pPr marL="0" indent="0"/>
            <a:r>
              <a:rPr lang="en-US" dirty="0"/>
              <a:t>( </a:t>
            </a:r>
            <a:r>
              <a:rPr lang="en-US" dirty="0" err="1"/>
              <a:t>Koncara</a:t>
            </a:r>
            <a:r>
              <a:rPr lang="en-US" dirty="0"/>
              <a:t> </a:t>
            </a:r>
            <a:r>
              <a:rPr lang="en-US" dirty="0" err="1"/>
              <a:t>Iming</a:t>
            </a:r>
            <a:r>
              <a:rPr lang="en-US" dirty="0"/>
              <a:t> Purwakarta )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2EC3840-3DAC-5BF0-F70E-91B4E6C0D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9"/>
          <a:stretch>
            <a:fillRect/>
          </a:stretch>
        </p:blipFill>
        <p:spPr bwMode="auto">
          <a:xfrm>
            <a:off x="6467540" y="793699"/>
            <a:ext cx="792510" cy="84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52B6A78-A514-3CAA-5468-11AB244ED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12108" y="181935"/>
            <a:ext cx="1391192" cy="606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1CA9FC-A97F-A389-EF05-29526A0D1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405447" y="3445"/>
            <a:ext cx="1606661" cy="766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5B3D5B-F73D-174F-16AB-1E1231DA7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403" y="181935"/>
            <a:ext cx="4068071" cy="2570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Google Shape;376;p34">
            <a:extLst>
              <a:ext uri="{FF2B5EF4-FFF2-40B4-BE49-F238E27FC236}">
                <a16:creationId xmlns:a16="http://schemas.microsoft.com/office/drawing/2014/main" xmlns="" id="{65A3DE1F-31E8-78A5-134B-E620750A8AD5}"/>
              </a:ext>
            </a:extLst>
          </p:cNvPr>
          <p:cNvSpPr/>
          <p:nvPr/>
        </p:nvSpPr>
        <p:spPr>
          <a:xfrm>
            <a:off x="479269" y="5126907"/>
            <a:ext cx="5531400" cy="1008058"/>
          </a:xfrm>
          <a:prstGeom prst="rect">
            <a:avLst/>
          </a:prstGeom>
        </p:spPr>
        <p:txBody>
          <a:bodyPr numCol="1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b="1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</a:rPr>
              <a:t>Anyone can play </a:t>
            </a:r>
            <a:r>
              <a:rPr lang="en-US" b="1" dirty="0" err="1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</a:rPr>
              <a:t>minisoccer</a:t>
            </a:r>
            <a:r>
              <a:rPr lang="en-US" b="1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</a:rPr>
              <a:t>, </a:t>
            </a:r>
          </a:p>
          <a:p>
            <a:pPr lvl="0" algn="ctr"/>
            <a:r>
              <a:rPr lang="en-US" b="1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</a:rPr>
              <a:t>but not everyone can enjoy it</a:t>
            </a:r>
            <a:endParaRPr b="1" i="0" dirty="0"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chivo Blac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AA90CAC-A76D-2AB0-61EF-8FC2AE942F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97" y="2312021"/>
            <a:ext cx="4393072" cy="2570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F9DCD9A-B076-7912-1C3A-E31D128243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6" b="38450"/>
          <a:stretch>
            <a:fillRect/>
          </a:stretch>
        </p:blipFill>
        <p:spPr>
          <a:xfrm>
            <a:off x="8946144" y="2949967"/>
            <a:ext cx="2131927" cy="14683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94EF52D-93CE-1680-0454-0EC0F37BFE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0" b="27942"/>
          <a:stretch>
            <a:fillRect/>
          </a:stretch>
        </p:blipFill>
        <p:spPr>
          <a:xfrm>
            <a:off x="6335574" y="1860999"/>
            <a:ext cx="1684585" cy="1964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1687422-DA11-8497-09DB-C30C66320F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7639" r="22575" b="51"/>
          <a:stretch>
            <a:fillRect/>
          </a:stretch>
        </p:blipFill>
        <p:spPr>
          <a:xfrm>
            <a:off x="7935528" y="1476227"/>
            <a:ext cx="1804204" cy="16715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544C7E8-907A-204A-D6C5-E7609BED63A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r="26181" b="2388"/>
          <a:stretch>
            <a:fillRect/>
          </a:stretch>
        </p:blipFill>
        <p:spPr>
          <a:xfrm>
            <a:off x="10533009" y="1367398"/>
            <a:ext cx="1494641" cy="1780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Google Shape;376;p34">
            <a:extLst>
              <a:ext uri="{FF2B5EF4-FFF2-40B4-BE49-F238E27FC236}">
                <a16:creationId xmlns:a16="http://schemas.microsoft.com/office/drawing/2014/main" xmlns="" id="{E079DD89-18C9-C22D-215B-696FF347D856}"/>
              </a:ext>
            </a:extLst>
          </p:cNvPr>
          <p:cNvSpPr/>
          <p:nvPr/>
        </p:nvSpPr>
        <p:spPr>
          <a:xfrm>
            <a:off x="551381" y="253397"/>
            <a:ext cx="3257022" cy="535378"/>
          </a:xfrm>
          <a:prstGeom prst="rect">
            <a:avLst/>
          </a:prstGeom>
          <a:solidFill>
            <a:srgbClr val="FFFFFF"/>
          </a:solidFill>
        </p:spPr>
        <p:txBody>
          <a:bodyPr numCol="1">
            <a:prstTxWarp prst="textPlai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b="1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chivo Black"/>
              </a:rPr>
              <a:t>enjoy the moment</a:t>
            </a:r>
            <a:endParaRPr b="1" i="0" dirty="0"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chivo Black"/>
            </a:endParaRPr>
          </a:p>
        </p:txBody>
      </p:sp>
    </p:spTree>
    <p:extLst>
      <p:ext uri="{BB962C8B-B14F-4D97-AF65-F5344CB8AC3E}">
        <p14:creationId xmlns:p14="http://schemas.microsoft.com/office/powerpoint/2010/main" val="3884364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B7D4D4F-43C0-6805-85F3-2B87D654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 jasa tirta 2">
            <a:extLst>
              <a:ext uri="{FF2B5EF4-FFF2-40B4-BE49-F238E27FC236}">
                <a16:creationId xmlns:a16="http://schemas.microsoft.com/office/drawing/2014/main" xmlns="" id="{81B2A488-6470-6847-EDF0-4156C568F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8" y="84634"/>
            <a:ext cx="1363953" cy="5161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4830EC-F96F-5265-36C7-D3551B98D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grpSp>
        <p:nvGrpSpPr>
          <p:cNvPr id="48" name="Google Shape;118;p18">
            <a:extLst>
              <a:ext uri="{FF2B5EF4-FFF2-40B4-BE49-F238E27FC236}">
                <a16:creationId xmlns:a16="http://schemas.microsoft.com/office/drawing/2014/main" xmlns="" id="{3A02B934-EA8C-D0EF-A660-3372999B7182}"/>
              </a:ext>
            </a:extLst>
          </p:cNvPr>
          <p:cNvGrpSpPr/>
          <p:nvPr/>
        </p:nvGrpSpPr>
        <p:grpSpPr>
          <a:xfrm>
            <a:off x="222571" y="993649"/>
            <a:ext cx="3310416" cy="5429285"/>
            <a:chOff x="5616181" y="1223810"/>
            <a:chExt cx="2261985" cy="3316065"/>
          </a:xfrm>
        </p:grpSpPr>
        <p:sp>
          <p:nvSpPr>
            <p:cNvPr id="49" name="Google Shape;119;p18">
              <a:extLst>
                <a:ext uri="{FF2B5EF4-FFF2-40B4-BE49-F238E27FC236}">
                  <a16:creationId xmlns:a16="http://schemas.microsoft.com/office/drawing/2014/main" xmlns="" id="{5090396C-66A1-58A9-3E21-A050026674C0}"/>
                </a:ext>
              </a:extLst>
            </p:cNvPr>
            <p:cNvSpPr/>
            <p:nvPr/>
          </p:nvSpPr>
          <p:spPr>
            <a:xfrm>
              <a:off x="5616181" y="1223810"/>
              <a:ext cx="2261985" cy="3316065"/>
            </a:xfrm>
            <a:custGeom>
              <a:avLst/>
              <a:gdLst/>
              <a:ahLst/>
              <a:cxnLst/>
              <a:rect l="l" t="t" r="r" b="b"/>
              <a:pathLst>
                <a:path w="142960" h="209546" extrusionOk="0">
                  <a:moveTo>
                    <a:pt x="0" y="0"/>
                  </a:moveTo>
                  <a:lnTo>
                    <a:pt x="0" y="209546"/>
                  </a:lnTo>
                  <a:lnTo>
                    <a:pt x="142960" y="209546"/>
                  </a:lnTo>
                  <a:lnTo>
                    <a:pt x="142960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" name="Google Shape;120;p18">
              <a:extLst>
                <a:ext uri="{FF2B5EF4-FFF2-40B4-BE49-F238E27FC236}">
                  <a16:creationId xmlns:a16="http://schemas.microsoft.com/office/drawing/2014/main" xmlns="" id="{B6F36816-FBBA-371D-A785-43D08C5354A6}"/>
                </a:ext>
              </a:extLst>
            </p:cNvPr>
            <p:cNvSpPr/>
            <p:nvPr/>
          </p:nvSpPr>
          <p:spPr>
            <a:xfrm>
              <a:off x="5757792" y="1411162"/>
              <a:ext cx="1967939" cy="2952185"/>
            </a:xfrm>
            <a:custGeom>
              <a:avLst/>
              <a:gdLst/>
              <a:ahLst/>
              <a:cxnLst/>
              <a:rect l="l" t="t" r="r" b="b"/>
              <a:pathLst>
                <a:path w="124376" h="186552" extrusionOk="0">
                  <a:moveTo>
                    <a:pt x="0" y="1"/>
                  </a:moveTo>
                  <a:lnTo>
                    <a:pt x="0" y="186551"/>
                  </a:lnTo>
                  <a:lnTo>
                    <a:pt x="124376" y="186551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" name="Google Shape;121;p18">
              <a:extLst>
                <a:ext uri="{FF2B5EF4-FFF2-40B4-BE49-F238E27FC236}">
                  <a16:creationId xmlns:a16="http://schemas.microsoft.com/office/drawing/2014/main" xmlns="" id="{2081DAEA-67B8-24BA-70AB-A2CFD88612AD}"/>
                </a:ext>
              </a:extLst>
            </p:cNvPr>
            <p:cNvSpPr/>
            <p:nvPr/>
          </p:nvSpPr>
          <p:spPr>
            <a:xfrm>
              <a:off x="5757792" y="1411162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1"/>
                  </a:moveTo>
                  <a:lnTo>
                    <a:pt x="0" y="10934"/>
                  </a:lnTo>
                  <a:lnTo>
                    <a:pt x="124376" y="10934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" name="Google Shape;122;p18">
              <a:extLst>
                <a:ext uri="{FF2B5EF4-FFF2-40B4-BE49-F238E27FC236}">
                  <a16:creationId xmlns:a16="http://schemas.microsoft.com/office/drawing/2014/main" xmlns="" id="{0D90DAD8-08A0-D43B-7EFA-37DE6B77624C}"/>
                </a:ext>
              </a:extLst>
            </p:cNvPr>
            <p:cNvSpPr/>
            <p:nvPr/>
          </p:nvSpPr>
          <p:spPr>
            <a:xfrm>
              <a:off x="5757792" y="1740623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" name="Google Shape;123;p18">
              <a:extLst>
                <a:ext uri="{FF2B5EF4-FFF2-40B4-BE49-F238E27FC236}">
                  <a16:creationId xmlns:a16="http://schemas.microsoft.com/office/drawing/2014/main" xmlns="" id="{62820CBB-978B-A8B3-C8A9-6DAB98300D8B}"/>
                </a:ext>
              </a:extLst>
            </p:cNvPr>
            <p:cNvSpPr/>
            <p:nvPr/>
          </p:nvSpPr>
          <p:spPr>
            <a:xfrm>
              <a:off x="5757792" y="2069846"/>
              <a:ext cx="1967939" cy="172999"/>
            </a:xfrm>
            <a:custGeom>
              <a:avLst/>
              <a:gdLst/>
              <a:ahLst/>
              <a:cxnLst/>
              <a:rect l="l" t="t" r="r" b="b"/>
              <a:pathLst>
                <a:path w="124376" h="10932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" name="Google Shape;124;p18">
              <a:extLst>
                <a:ext uri="{FF2B5EF4-FFF2-40B4-BE49-F238E27FC236}">
                  <a16:creationId xmlns:a16="http://schemas.microsoft.com/office/drawing/2014/main" xmlns="" id="{013E154A-E84C-6C7C-460C-2928A8F5DDDE}"/>
                </a:ext>
              </a:extLst>
            </p:cNvPr>
            <p:cNvSpPr/>
            <p:nvPr/>
          </p:nvSpPr>
          <p:spPr>
            <a:xfrm>
              <a:off x="5757792" y="2399275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" name="Google Shape;125;p18">
              <a:extLst>
                <a:ext uri="{FF2B5EF4-FFF2-40B4-BE49-F238E27FC236}">
                  <a16:creationId xmlns:a16="http://schemas.microsoft.com/office/drawing/2014/main" xmlns="" id="{0A69F8BB-419D-756A-DC9A-CC668A5E8F6F}"/>
                </a:ext>
              </a:extLst>
            </p:cNvPr>
            <p:cNvSpPr/>
            <p:nvPr/>
          </p:nvSpPr>
          <p:spPr>
            <a:xfrm>
              <a:off x="5757792" y="2728720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" name="Google Shape;126;p18">
              <a:extLst>
                <a:ext uri="{FF2B5EF4-FFF2-40B4-BE49-F238E27FC236}">
                  <a16:creationId xmlns:a16="http://schemas.microsoft.com/office/drawing/2014/main" xmlns="" id="{0F3EABFF-F20F-7575-8B17-FBB24FB186E9}"/>
                </a:ext>
              </a:extLst>
            </p:cNvPr>
            <p:cNvSpPr/>
            <p:nvPr/>
          </p:nvSpPr>
          <p:spPr>
            <a:xfrm>
              <a:off x="5757792" y="3057944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0"/>
                  </a:moveTo>
                  <a:lnTo>
                    <a:pt x="0" y="10932"/>
                  </a:lnTo>
                  <a:lnTo>
                    <a:pt x="124376" y="10932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" name="Google Shape;127;p18">
              <a:extLst>
                <a:ext uri="{FF2B5EF4-FFF2-40B4-BE49-F238E27FC236}">
                  <a16:creationId xmlns:a16="http://schemas.microsoft.com/office/drawing/2014/main" xmlns="" id="{1532268B-0CE3-749B-61AB-4791D88152DA}"/>
                </a:ext>
              </a:extLst>
            </p:cNvPr>
            <p:cNvSpPr/>
            <p:nvPr/>
          </p:nvSpPr>
          <p:spPr>
            <a:xfrm>
              <a:off x="5757792" y="3387373"/>
              <a:ext cx="1967939" cy="173031"/>
            </a:xfrm>
            <a:custGeom>
              <a:avLst/>
              <a:gdLst/>
              <a:ahLst/>
              <a:cxnLst/>
              <a:rect l="l" t="t" r="r" b="b"/>
              <a:pathLst>
                <a:path w="124376" h="10934" extrusionOk="0">
                  <a:moveTo>
                    <a:pt x="0" y="0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" name="Google Shape;128;p18">
              <a:extLst>
                <a:ext uri="{FF2B5EF4-FFF2-40B4-BE49-F238E27FC236}">
                  <a16:creationId xmlns:a16="http://schemas.microsoft.com/office/drawing/2014/main" xmlns="" id="{9E2A8C09-3416-5339-C435-0865DE1B4A94}"/>
                </a:ext>
              </a:extLst>
            </p:cNvPr>
            <p:cNvSpPr/>
            <p:nvPr/>
          </p:nvSpPr>
          <p:spPr>
            <a:xfrm>
              <a:off x="5757792" y="3716817"/>
              <a:ext cx="1967939" cy="173015"/>
            </a:xfrm>
            <a:custGeom>
              <a:avLst/>
              <a:gdLst/>
              <a:ahLst/>
              <a:cxnLst/>
              <a:rect l="l" t="t" r="r" b="b"/>
              <a:pathLst>
                <a:path w="124376" h="10933" extrusionOk="0">
                  <a:moveTo>
                    <a:pt x="0" y="1"/>
                  </a:moveTo>
                  <a:lnTo>
                    <a:pt x="0" y="10933"/>
                  </a:lnTo>
                  <a:lnTo>
                    <a:pt x="124376" y="10933"/>
                  </a:lnTo>
                  <a:lnTo>
                    <a:pt x="124376" y="1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9" name="Google Shape;129;p18">
              <a:extLst>
                <a:ext uri="{FF2B5EF4-FFF2-40B4-BE49-F238E27FC236}">
                  <a16:creationId xmlns:a16="http://schemas.microsoft.com/office/drawing/2014/main" xmlns="" id="{30E9A5C6-6CFD-224C-F67D-6704354620DC}"/>
                </a:ext>
              </a:extLst>
            </p:cNvPr>
            <p:cNvSpPr/>
            <p:nvPr/>
          </p:nvSpPr>
          <p:spPr>
            <a:xfrm>
              <a:off x="5757792" y="4046041"/>
              <a:ext cx="1967939" cy="173236"/>
            </a:xfrm>
            <a:custGeom>
              <a:avLst/>
              <a:gdLst/>
              <a:ahLst/>
              <a:cxnLst/>
              <a:rect l="l" t="t" r="r" b="b"/>
              <a:pathLst>
                <a:path w="124376" h="10947" extrusionOk="0">
                  <a:moveTo>
                    <a:pt x="0" y="0"/>
                  </a:moveTo>
                  <a:lnTo>
                    <a:pt x="0" y="10947"/>
                  </a:lnTo>
                  <a:lnTo>
                    <a:pt x="124376" y="10947"/>
                  </a:lnTo>
                  <a:lnTo>
                    <a:pt x="124376" y="0"/>
                  </a:lnTo>
                  <a:close/>
                </a:path>
              </a:pathLst>
            </a:custGeom>
            <a:solidFill>
              <a:srgbClr val="49B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60" name="Google Shape;130;p18">
              <a:extLst>
                <a:ext uri="{FF2B5EF4-FFF2-40B4-BE49-F238E27FC236}">
                  <a16:creationId xmlns:a16="http://schemas.microsoft.com/office/drawing/2014/main" xmlns="" id="{7E02E07A-C4EF-6D3F-61A1-49AFC6CBC7B9}"/>
                </a:ext>
              </a:extLst>
            </p:cNvPr>
            <p:cNvSpPr/>
            <p:nvPr/>
          </p:nvSpPr>
          <p:spPr>
            <a:xfrm>
              <a:off x="5750925" y="1404326"/>
              <a:ext cx="1981642" cy="2965858"/>
            </a:xfrm>
            <a:custGeom>
              <a:avLst/>
              <a:gdLst/>
              <a:ahLst/>
              <a:cxnLst/>
              <a:rect l="l" t="t" r="r" b="b"/>
              <a:pathLst>
                <a:path w="125242" h="187416" extrusionOk="0">
                  <a:moveTo>
                    <a:pt x="4065" y="866"/>
                  </a:moveTo>
                  <a:cubicBezTo>
                    <a:pt x="4065" y="1382"/>
                    <a:pt x="3966" y="2360"/>
                    <a:pt x="3311" y="3156"/>
                  </a:cubicBezTo>
                  <a:cubicBezTo>
                    <a:pt x="2780" y="3812"/>
                    <a:pt x="1956" y="4231"/>
                    <a:pt x="867" y="4385"/>
                  </a:cubicBezTo>
                  <a:lnTo>
                    <a:pt x="867" y="866"/>
                  </a:lnTo>
                  <a:close/>
                  <a:moveTo>
                    <a:pt x="124376" y="866"/>
                  </a:moveTo>
                  <a:lnTo>
                    <a:pt x="124376" y="4385"/>
                  </a:lnTo>
                  <a:cubicBezTo>
                    <a:pt x="123287" y="4231"/>
                    <a:pt x="122464" y="3812"/>
                    <a:pt x="121933" y="3156"/>
                  </a:cubicBezTo>
                  <a:cubicBezTo>
                    <a:pt x="121291" y="2374"/>
                    <a:pt x="121180" y="1382"/>
                    <a:pt x="121180" y="866"/>
                  </a:cubicBezTo>
                  <a:close/>
                  <a:moveTo>
                    <a:pt x="81987" y="866"/>
                  </a:moveTo>
                  <a:lnTo>
                    <a:pt x="81987" y="12539"/>
                  </a:lnTo>
                  <a:lnTo>
                    <a:pt x="43256" y="12539"/>
                  </a:lnTo>
                  <a:lnTo>
                    <a:pt x="43256" y="866"/>
                  </a:lnTo>
                  <a:close/>
                  <a:moveTo>
                    <a:pt x="101785" y="866"/>
                  </a:moveTo>
                  <a:lnTo>
                    <a:pt x="101785" y="32421"/>
                  </a:lnTo>
                  <a:lnTo>
                    <a:pt x="23444" y="32421"/>
                  </a:lnTo>
                  <a:lnTo>
                    <a:pt x="23444" y="866"/>
                  </a:lnTo>
                  <a:lnTo>
                    <a:pt x="42390" y="866"/>
                  </a:lnTo>
                  <a:lnTo>
                    <a:pt x="42390" y="13404"/>
                  </a:lnTo>
                  <a:lnTo>
                    <a:pt x="82853" y="13404"/>
                  </a:lnTo>
                  <a:lnTo>
                    <a:pt x="82853" y="866"/>
                  </a:lnTo>
                  <a:close/>
                  <a:moveTo>
                    <a:pt x="76961" y="33287"/>
                  </a:moveTo>
                  <a:cubicBezTo>
                    <a:pt x="73540" y="37727"/>
                    <a:pt x="68248" y="40352"/>
                    <a:pt x="62622" y="40352"/>
                  </a:cubicBezTo>
                  <a:cubicBezTo>
                    <a:pt x="56995" y="40352"/>
                    <a:pt x="51704" y="37727"/>
                    <a:pt x="48282" y="33287"/>
                  </a:cubicBezTo>
                  <a:close/>
                  <a:moveTo>
                    <a:pt x="62622" y="75620"/>
                  </a:moveTo>
                  <a:cubicBezTo>
                    <a:pt x="72451" y="75620"/>
                    <a:pt x="80466" y="83508"/>
                    <a:pt x="80703" y="93282"/>
                  </a:cubicBezTo>
                  <a:lnTo>
                    <a:pt x="63795" y="93282"/>
                  </a:lnTo>
                  <a:cubicBezTo>
                    <a:pt x="63627" y="92794"/>
                    <a:pt x="63166" y="92444"/>
                    <a:pt x="62622" y="92444"/>
                  </a:cubicBezTo>
                  <a:cubicBezTo>
                    <a:pt x="62077" y="92444"/>
                    <a:pt x="61617" y="92794"/>
                    <a:pt x="61449" y="93282"/>
                  </a:cubicBezTo>
                  <a:lnTo>
                    <a:pt x="44540" y="93282"/>
                  </a:lnTo>
                  <a:cubicBezTo>
                    <a:pt x="44778" y="83508"/>
                    <a:pt x="52793" y="75620"/>
                    <a:pt x="62622" y="75620"/>
                  </a:cubicBezTo>
                  <a:close/>
                  <a:moveTo>
                    <a:pt x="120314" y="866"/>
                  </a:moveTo>
                  <a:cubicBezTo>
                    <a:pt x="120314" y="1522"/>
                    <a:pt x="120453" y="2695"/>
                    <a:pt x="121249" y="3700"/>
                  </a:cubicBezTo>
                  <a:cubicBezTo>
                    <a:pt x="121961" y="4566"/>
                    <a:pt x="123008" y="5083"/>
                    <a:pt x="124376" y="5251"/>
                  </a:cubicBezTo>
                  <a:lnTo>
                    <a:pt x="124376" y="93282"/>
                  </a:lnTo>
                  <a:lnTo>
                    <a:pt x="81555" y="93282"/>
                  </a:lnTo>
                  <a:cubicBezTo>
                    <a:pt x="81331" y="83020"/>
                    <a:pt x="72926" y="74755"/>
                    <a:pt x="62622" y="74755"/>
                  </a:cubicBezTo>
                  <a:cubicBezTo>
                    <a:pt x="52318" y="74755"/>
                    <a:pt x="43913" y="83020"/>
                    <a:pt x="43675" y="93282"/>
                  </a:cubicBezTo>
                  <a:lnTo>
                    <a:pt x="867" y="93282"/>
                  </a:lnTo>
                  <a:lnTo>
                    <a:pt x="867" y="5251"/>
                  </a:lnTo>
                  <a:cubicBezTo>
                    <a:pt x="2235" y="5083"/>
                    <a:pt x="3283" y="4566"/>
                    <a:pt x="3981" y="3700"/>
                  </a:cubicBezTo>
                  <a:cubicBezTo>
                    <a:pt x="4791" y="2695"/>
                    <a:pt x="4930" y="1522"/>
                    <a:pt x="4930" y="866"/>
                  </a:cubicBezTo>
                  <a:lnTo>
                    <a:pt x="22578" y="866"/>
                  </a:lnTo>
                  <a:lnTo>
                    <a:pt x="22578" y="33287"/>
                  </a:lnTo>
                  <a:lnTo>
                    <a:pt x="47208" y="33287"/>
                  </a:lnTo>
                  <a:cubicBezTo>
                    <a:pt x="50768" y="38257"/>
                    <a:pt x="56507" y="41217"/>
                    <a:pt x="62622" y="41217"/>
                  </a:cubicBezTo>
                  <a:cubicBezTo>
                    <a:pt x="68737" y="41217"/>
                    <a:pt x="74475" y="38257"/>
                    <a:pt x="78022" y="33287"/>
                  </a:cubicBezTo>
                  <a:lnTo>
                    <a:pt x="102651" y="33287"/>
                  </a:lnTo>
                  <a:lnTo>
                    <a:pt x="102651" y="866"/>
                  </a:lnTo>
                  <a:close/>
                  <a:moveTo>
                    <a:pt x="80703" y="94134"/>
                  </a:moveTo>
                  <a:cubicBezTo>
                    <a:pt x="80466" y="103908"/>
                    <a:pt x="72451" y="111796"/>
                    <a:pt x="62622" y="111796"/>
                  </a:cubicBezTo>
                  <a:cubicBezTo>
                    <a:pt x="52793" y="111796"/>
                    <a:pt x="44778" y="103908"/>
                    <a:pt x="44540" y="94134"/>
                  </a:cubicBezTo>
                  <a:lnTo>
                    <a:pt x="61449" y="94134"/>
                  </a:lnTo>
                  <a:cubicBezTo>
                    <a:pt x="61617" y="94622"/>
                    <a:pt x="62077" y="94972"/>
                    <a:pt x="62622" y="94972"/>
                  </a:cubicBezTo>
                  <a:cubicBezTo>
                    <a:pt x="63166" y="94972"/>
                    <a:pt x="63627" y="94622"/>
                    <a:pt x="63795" y="94134"/>
                  </a:cubicBezTo>
                  <a:close/>
                  <a:moveTo>
                    <a:pt x="62622" y="147065"/>
                  </a:moveTo>
                  <a:cubicBezTo>
                    <a:pt x="68248" y="147065"/>
                    <a:pt x="73540" y="149690"/>
                    <a:pt x="76961" y="154130"/>
                  </a:cubicBezTo>
                  <a:lnTo>
                    <a:pt x="48282" y="154130"/>
                  </a:lnTo>
                  <a:cubicBezTo>
                    <a:pt x="51704" y="149690"/>
                    <a:pt x="56995" y="147065"/>
                    <a:pt x="62622" y="147065"/>
                  </a:cubicBezTo>
                  <a:close/>
                  <a:moveTo>
                    <a:pt x="867" y="183031"/>
                  </a:moveTo>
                  <a:cubicBezTo>
                    <a:pt x="1956" y="183186"/>
                    <a:pt x="2765" y="183604"/>
                    <a:pt x="3311" y="184260"/>
                  </a:cubicBezTo>
                  <a:cubicBezTo>
                    <a:pt x="3953" y="185042"/>
                    <a:pt x="4050" y="186034"/>
                    <a:pt x="4065" y="186550"/>
                  </a:cubicBezTo>
                  <a:lnTo>
                    <a:pt x="867" y="186550"/>
                  </a:lnTo>
                  <a:lnTo>
                    <a:pt x="867" y="183031"/>
                  </a:lnTo>
                  <a:close/>
                  <a:moveTo>
                    <a:pt x="81987" y="174877"/>
                  </a:moveTo>
                  <a:lnTo>
                    <a:pt x="81987" y="186550"/>
                  </a:lnTo>
                  <a:lnTo>
                    <a:pt x="43256" y="186550"/>
                  </a:lnTo>
                  <a:lnTo>
                    <a:pt x="43256" y="174877"/>
                  </a:lnTo>
                  <a:close/>
                  <a:moveTo>
                    <a:pt x="101785" y="154995"/>
                  </a:moveTo>
                  <a:lnTo>
                    <a:pt x="101785" y="186550"/>
                  </a:lnTo>
                  <a:lnTo>
                    <a:pt x="82853" y="186550"/>
                  </a:lnTo>
                  <a:lnTo>
                    <a:pt x="82853" y="174012"/>
                  </a:lnTo>
                  <a:lnTo>
                    <a:pt x="42390" y="174012"/>
                  </a:lnTo>
                  <a:lnTo>
                    <a:pt x="42390" y="186550"/>
                  </a:lnTo>
                  <a:lnTo>
                    <a:pt x="23444" y="186550"/>
                  </a:lnTo>
                  <a:lnTo>
                    <a:pt x="23444" y="154995"/>
                  </a:lnTo>
                  <a:close/>
                  <a:moveTo>
                    <a:pt x="124376" y="94134"/>
                  </a:moveTo>
                  <a:lnTo>
                    <a:pt x="124376" y="182166"/>
                  </a:lnTo>
                  <a:cubicBezTo>
                    <a:pt x="123008" y="182333"/>
                    <a:pt x="121961" y="182850"/>
                    <a:pt x="121249" y="183716"/>
                  </a:cubicBezTo>
                  <a:cubicBezTo>
                    <a:pt x="120453" y="184721"/>
                    <a:pt x="120314" y="185894"/>
                    <a:pt x="120314" y="186550"/>
                  </a:cubicBezTo>
                  <a:lnTo>
                    <a:pt x="102651" y="186550"/>
                  </a:lnTo>
                  <a:lnTo>
                    <a:pt x="102651" y="154130"/>
                  </a:lnTo>
                  <a:lnTo>
                    <a:pt x="78022" y="154130"/>
                  </a:lnTo>
                  <a:cubicBezTo>
                    <a:pt x="74475" y="149159"/>
                    <a:pt x="68737" y="146199"/>
                    <a:pt x="62622" y="146199"/>
                  </a:cubicBezTo>
                  <a:cubicBezTo>
                    <a:pt x="56507" y="146199"/>
                    <a:pt x="50768" y="149159"/>
                    <a:pt x="47208" y="154130"/>
                  </a:cubicBezTo>
                  <a:lnTo>
                    <a:pt x="22578" y="154130"/>
                  </a:lnTo>
                  <a:lnTo>
                    <a:pt x="22578" y="186550"/>
                  </a:lnTo>
                  <a:lnTo>
                    <a:pt x="4930" y="186550"/>
                  </a:lnTo>
                  <a:cubicBezTo>
                    <a:pt x="4930" y="185894"/>
                    <a:pt x="4791" y="184721"/>
                    <a:pt x="3981" y="183716"/>
                  </a:cubicBezTo>
                  <a:cubicBezTo>
                    <a:pt x="3283" y="182850"/>
                    <a:pt x="2235" y="182333"/>
                    <a:pt x="867" y="182166"/>
                  </a:cubicBezTo>
                  <a:lnTo>
                    <a:pt x="867" y="94134"/>
                  </a:lnTo>
                  <a:lnTo>
                    <a:pt x="43675" y="94134"/>
                  </a:lnTo>
                  <a:cubicBezTo>
                    <a:pt x="43913" y="104396"/>
                    <a:pt x="52318" y="112662"/>
                    <a:pt x="62622" y="112662"/>
                  </a:cubicBezTo>
                  <a:cubicBezTo>
                    <a:pt x="72926" y="112662"/>
                    <a:pt x="81331" y="104396"/>
                    <a:pt x="81555" y="94134"/>
                  </a:cubicBezTo>
                  <a:close/>
                  <a:moveTo>
                    <a:pt x="124376" y="183031"/>
                  </a:moveTo>
                  <a:lnTo>
                    <a:pt x="124376" y="186550"/>
                  </a:lnTo>
                  <a:lnTo>
                    <a:pt x="121180" y="186550"/>
                  </a:lnTo>
                  <a:cubicBezTo>
                    <a:pt x="121180" y="186034"/>
                    <a:pt x="121277" y="185056"/>
                    <a:pt x="121919" y="184260"/>
                  </a:cubicBezTo>
                  <a:cubicBezTo>
                    <a:pt x="122464" y="183604"/>
                    <a:pt x="123287" y="183186"/>
                    <a:pt x="124376" y="183031"/>
                  </a:cubicBezTo>
                  <a:close/>
                  <a:moveTo>
                    <a:pt x="1" y="1"/>
                  </a:moveTo>
                  <a:lnTo>
                    <a:pt x="1" y="187416"/>
                  </a:lnTo>
                  <a:lnTo>
                    <a:pt x="125242" y="187416"/>
                  </a:lnTo>
                  <a:lnTo>
                    <a:pt x="125242" y="1"/>
                  </a:ln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sp>
        <p:nvSpPr>
          <p:cNvPr id="61" name="Google Shape;131;p18">
            <a:extLst>
              <a:ext uri="{FF2B5EF4-FFF2-40B4-BE49-F238E27FC236}">
                <a16:creationId xmlns:a16="http://schemas.microsoft.com/office/drawing/2014/main" xmlns="" id="{EFE66423-EB45-B0B4-9CA0-9A75F0631CA5}"/>
              </a:ext>
            </a:extLst>
          </p:cNvPr>
          <p:cNvSpPr/>
          <p:nvPr/>
        </p:nvSpPr>
        <p:spPr>
          <a:xfrm>
            <a:off x="1652005" y="4001335"/>
            <a:ext cx="40901" cy="40892"/>
          </a:xfrm>
          <a:custGeom>
            <a:avLst/>
            <a:gdLst/>
            <a:ahLst/>
            <a:cxnLst/>
            <a:rect l="l" t="t" r="r" b="b"/>
            <a:pathLst>
              <a:path w="2585" h="2584" extrusionOk="0">
                <a:moveTo>
                  <a:pt x="1300" y="1"/>
                </a:moveTo>
                <a:cubicBezTo>
                  <a:pt x="587" y="1"/>
                  <a:pt x="1" y="573"/>
                  <a:pt x="1" y="1285"/>
                </a:cubicBezTo>
                <a:cubicBezTo>
                  <a:pt x="1" y="1997"/>
                  <a:pt x="587" y="2583"/>
                  <a:pt x="1300" y="2583"/>
                </a:cubicBezTo>
                <a:cubicBezTo>
                  <a:pt x="2012" y="2583"/>
                  <a:pt x="2585" y="1997"/>
                  <a:pt x="2585" y="1285"/>
                </a:cubicBezTo>
                <a:cubicBezTo>
                  <a:pt x="2585" y="573"/>
                  <a:pt x="2012" y="1"/>
                  <a:pt x="1300" y="1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2" name="Google Shape;132;p18">
            <a:extLst>
              <a:ext uri="{FF2B5EF4-FFF2-40B4-BE49-F238E27FC236}">
                <a16:creationId xmlns:a16="http://schemas.microsoft.com/office/drawing/2014/main" xmlns="" id="{9B370019-8719-F0DF-6101-EB9967E7642A}"/>
              </a:ext>
            </a:extLst>
          </p:cNvPr>
          <p:cNvSpPr/>
          <p:nvPr/>
        </p:nvSpPr>
        <p:spPr>
          <a:xfrm>
            <a:off x="1652005" y="1751605"/>
            <a:ext cx="40901" cy="40876"/>
          </a:xfrm>
          <a:custGeom>
            <a:avLst/>
            <a:gdLst/>
            <a:ahLst/>
            <a:cxnLst/>
            <a:rect l="l" t="t" r="r" b="b"/>
            <a:pathLst>
              <a:path w="2585" h="2583" extrusionOk="0">
                <a:moveTo>
                  <a:pt x="1300" y="0"/>
                </a:moveTo>
                <a:cubicBezTo>
                  <a:pt x="587" y="0"/>
                  <a:pt x="1" y="586"/>
                  <a:pt x="1" y="1298"/>
                </a:cubicBezTo>
                <a:cubicBezTo>
                  <a:pt x="1" y="2011"/>
                  <a:pt x="587" y="2583"/>
                  <a:pt x="1300" y="2583"/>
                </a:cubicBezTo>
                <a:cubicBezTo>
                  <a:pt x="2012" y="2583"/>
                  <a:pt x="2585" y="2011"/>
                  <a:pt x="2585" y="1298"/>
                </a:cubicBezTo>
                <a:cubicBezTo>
                  <a:pt x="2585" y="586"/>
                  <a:pt x="2012" y="0"/>
                  <a:pt x="1300" y="0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3" name="Google Shape;142;p18">
            <a:extLst>
              <a:ext uri="{FF2B5EF4-FFF2-40B4-BE49-F238E27FC236}">
                <a16:creationId xmlns:a16="http://schemas.microsoft.com/office/drawing/2014/main" xmlns="" id="{0BBB775E-9F09-F1F5-4EE5-1B2E90851F70}"/>
              </a:ext>
            </a:extLst>
          </p:cNvPr>
          <p:cNvSpPr/>
          <p:nvPr/>
        </p:nvSpPr>
        <p:spPr>
          <a:xfrm>
            <a:off x="1736186" y="3555326"/>
            <a:ext cx="267300" cy="267300"/>
          </a:xfrm>
          <a:prstGeom prst="ellipse">
            <a:avLst/>
          </a:prstGeom>
          <a:solidFill>
            <a:srgbClr val="00B0F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181" name="Google Shape;412;p38">
            <a:extLst>
              <a:ext uri="{FF2B5EF4-FFF2-40B4-BE49-F238E27FC236}">
                <a16:creationId xmlns:a16="http://schemas.microsoft.com/office/drawing/2014/main" xmlns="" id="{E1CC57FC-9BAF-1775-45B8-54FC4ECF2425}"/>
              </a:ext>
            </a:extLst>
          </p:cNvPr>
          <p:cNvSpPr txBox="1">
            <a:spLocks/>
          </p:cNvSpPr>
          <p:nvPr/>
        </p:nvSpPr>
        <p:spPr>
          <a:xfrm>
            <a:off x="3199668" y="70165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RULE OF THE GAME</a:t>
            </a:r>
          </a:p>
        </p:txBody>
      </p:sp>
      <p:sp>
        <p:nvSpPr>
          <p:cNvPr id="4" name="Google Shape;134;p18">
            <a:extLst>
              <a:ext uri="{FF2B5EF4-FFF2-40B4-BE49-F238E27FC236}">
                <a16:creationId xmlns:a16="http://schemas.microsoft.com/office/drawing/2014/main" xmlns="" id="{2524C026-BD32-F3CF-210F-2F41A0BBDFC5}"/>
              </a:ext>
            </a:extLst>
          </p:cNvPr>
          <p:cNvSpPr txBox="1"/>
          <p:nvPr/>
        </p:nvSpPr>
        <p:spPr>
          <a:xfrm>
            <a:off x="3888579" y="2974084"/>
            <a:ext cx="1339653" cy="1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Unit Kerja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44AE5D-EA2C-4975-1079-D48D6143A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784" y="134653"/>
            <a:ext cx="1391192" cy="60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D9E3BB-374E-71B2-3B61-C9B9C3508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704291" y="29921"/>
            <a:ext cx="1606661" cy="766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CF1E92B-4E3D-AB17-9AE7-B247F415F8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36" y="3296597"/>
            <a:ext cx="652126" cy="652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0B30D76-1304-E7E3-C7C8-ED7B8FDCA6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78" b="95000" l="3721" r="95814">
                        <a14:foregroundMark x1="26047" y1="36667" x2="6977" y2="56111"/>
                        <a14:foregroundMark x1="15814" y1="63333" x2="47442" y2="88889"/>
                        <a14:foregroundMark x1="47442" y1="88889" x2="75349" y2="84444"/>
                        <a14:foregroundMark x1="75349" y1="84444" x2="54884" y2="77222"/>
                        <a14:foregroundMark x1="77209" y1="38889" x2="73953" y2="76111"/>
                        <a14:foregroundMark x1="80465" y1="52222" x2="81860" y2="66667"/>
                        <a14:foregroundMark x1="82791" y1="52222" x2="71163" y2="88889"/>
                        <a14:foregroundMark x1="71163" y1="88889" x2="33953" y2="88333"/>
                        <a14:foregroundMark x1="33953" y1="88333" x2="16279" y2="18333"/>
                        <a14:foregroundMark x1="16279" y1="18333" x2="15814" y2="57222"/>
                        <a14:foregroundMark x1="15814" y1="57222" x2="41395" y2="86111"/>
                        <a14:foregroundMark x1="41395" y1="86111" x2="70233" y2="79444"/>
                        <a14:foregroundMark x1="70233" y1="79444" x2="88837" y2="83333"/>
                        <a14:foregroundMark x1="53953" y1="52222" x2="63721" y2="61667"/>
                        <a14:foregroundMark x1="49302" y1="46667" x2="53953" y2="53889"/>
                        <a14:foregroundMark x1="23721" y1="72222" x2="32558" y2="95000"/>
                        <a14:foregroundMark x1="4651" y1="82222" x2="11628" y2="85556"/>
                        <a14:foregroundMark x1="39070" y1="78333" x2="53488" y2="78333"/>
                        <a14:foregroundMark x1="18140" y1="49444" x2="27442" y2="53333"/>
                        <a14:foregroundMark x1="33488" y1="38333" x2="38605" y2="53333"/>
                        <a14:foregroundMark x1="95814" y1="75556" x2="95814" y2="84444"/>
                        <a14:foregroundMark x1="90698" y1="50556" x2="90698" y2="50556"/>
                        <a14:foregroundMark x1="90698" y1="50556" x2="89767" y2="47222"/>
                        <a14:foregroundMark x1="90233" y1="17778" x2="92093" y2="28889"/>
                        <a14:foregroundMark x1="8372" y1="6667" x2="6047" y2="15556"/>
                        <a14:foregroundMark x1="3721" y1="56111" x2="6512" y2="62778"/>
                        <a14:foregroundMark x1="7442" y1="6667" x2="6047" y2="16111"/>
                        <a14:foregroundMark x1="6977" y1="5556" x2="3721" y2="13333"/>
                        <a14:foregroundMark x1="25116" y1="2778" x2="28372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4251" y="948092"/>
            <a:ext cx="1561843" cy="130758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8ED2202E-6C5B-0BC9-F67D-1F1D87216086}"/>
              </a:ext>
            </a:extLst>
          </p:cNvPr>
          <p:cNvCxnSpPr>
            <a:cxnSpLocks/>
            <a:stCxn id="73" idx="6"/>
            <a:endCxn id="18" idx="2"/>
          </p:cNvCxnSpPr>
          <p:nvPr/>
        </p:nvCxnSpPr>
        <p:spPr>
          <a:xfrm flipV="1">
            <a:off x="2003486" y="2255681"/>
            <a:ext cx="2751687" cy="1433295"/>
          </a:xfrm>
          <a:prstGeom prst="line">
            <a:avLst/>
          </a:prstGeom>
          <a:ln w="28575">
            <a:solidFill>
              <a:srgbClr val="9FD0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38;p18">
            <a:extLst>
              <a:ext uri="{FF2B5EF4-FFF2-40B4-BE49-F238E27FC236}">
                <a16:creationId xmlns:a16="http://schemas.microsoft.com/office/drawing/2014/main" xmlns="" id="{C516F656-9C04-383F-4C5F-0FE9A11521C1}"/>
              </a:ext>
            </a:extLst>
          </p:cNvPr>
          <p:cNvSpPr txBox="1"/>
          <p:nvPr/>
        </p:nvSpPr>
        <p:spPr>
          <a:xfrm>
            <a:off x="5450422" y="3457589"/>
            <a:ext cx="6896100" cy="2007180"/>
          </a:xfrm>
          <a:prstGeom prst="vertic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/>
              <a:t>PIC masing-masing </a:t>
            </a:r>
            <a:r>
              <a:rPr lang="en-US" sz="1600" dirty="0" err="1"/>
              <a:t>tim</a:t>
            </a:r>
            <a:r>
              <a:rPr lang="en-US" sz="1600" dirty="0"/>
              <a:t> </a:t>
            </a:r>
            <a:r>
              <a:rPr lang="en-US" sz="1600" dirty="0" err="1"/>
              <a:t>menyampaikan</a:t>
            </a:r>
            <a:r>
              <a:rPr lang="en-US" sz="1600" dirty="0"/>
              <a:t> daftar </a:t>
            </a:r>
            <a:r>
              <a:rPr lang="en-US" sz="1600" dirty="0" err="1"/>
              <a:t>pemain</a:t>
            </a:r>
            <a:r>
              <a:rPr lang="en-US" sz="1600" dirty="0"/>
              <a:t> (8 Agustus 2025) dan lineup 15 </a:t>
            </a:r>
            <a:r>
              <a:rPr lang="en-US" sz="1600" dirty="0" err="1"/>
              <a:t>menit</a:t>
            </a:r>
            <a:r>
              <a:rPr lang="en-US" sz="1600" dirty="0"/>
              <a:t> </a:t>
            </a:r>
            <a:r>
              <a:rPr lang="en-US" sz="1600" dirty="0" err="1"/>
              <a:t>sebelum</a:t>
            </a:r>
            <a:r>
              <a:rPr lang="en-US" sz="1600" dirty="0"/>
              <a:t> </a:t>
            </a:r>
            <a:r>
              <a:rPr lang="en-US" sz="1600" dirty="0" err="1"/>
              <a:t>pertandingan</a:t>
            </a:r>
            <a:r>
              <a:rPr lang="en-US" sz="1600" dirty="0"/>
              <a:t> (form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disampaikan</a:t>
            </a:r>
            <a:r>
              <a:rPr lang="en-US" sz="1600" dirty="0"/>
              <a:t> </a:t>
            </a:r>
            <a:r>
              <a:rPr lang="en-US" sz="1600" dirty="0" err="1"/>
              <a:t>panitia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lanjut</a:t>
            </a:r>
            <a:r>
              <a:rPr lang="en-US" sz="1600" dirty="0"/>
              <a:t>).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8" name="Google Shape;135;p18">
            <a:extLst>
              <a:ext uri="{FF2B5EF4-FFF2-40B4-BE49-F238E27FC236}">
                <a16:creationId xmlns:a16="http://schemas.microsoft.com/office/drawing/2014/main" xmlns="" id="{51F9FC43-74C2-093E-9A74-BB68DE193B1A}"/>
              </a:ext>
            </a:extLst>
          </p:cNvPr>
          <p:cNvSpPr txBox="1"/>
          <p:nvPr/>
        </p:nvSpPr>
        <p:spPr>
          <a:xfrm>
            <a:off x="5846390" y="900037"/>
            <a:ext cx="4342124" cy="1744012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defTabSz="91440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Peserta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yang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dapat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mengikuti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kegiatan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sesuai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ketentuan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umum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pelaksanaan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pertandingan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perebutan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kern="0" dirty="0" err="1">
                <a:latin typeface="Roboto"/>
                <a:ea typeface="Roboto"/>
                <a:cs typeface="Roboto"/>
                <a:sym typeface="Roboto"/>
              </a:rPr>
              <a:t>medali</a:t>
            </a:r>
            <a:r>
              <a:rPr lang="en-US" sz="1600" kern="0" dirty="0">
                <a:latin typeface="Roboto"/>
                <a:ea typeface="Roboto"/>
                <a:cs typeface="Roboto"/>
                <a:sym typeface="Roboto"/>
              </a:rPr>
              <a:t> HUT PJT II ke-58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45706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AF58244-342A-BE38-F44C-7E694A6B6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53;p19">
            <a:extLst>
              <a:ext uri="{FF2B5EF4-FFF2-40B4-BE49-F238E27FC236}">
                <a16:creationId xmlns:a16="http://schemas.microsoft.com/office/drawing/2014/main" xmlns="" id="{309C300C-FD4B-4D2C-1C3B-A86FD3670507}"/>
              </a:ext>
            </a:extLst>
          </p:cNvPr>
          <p:cNvGrpSpPr/>
          <p:nvPr/>
        </p:nvGrpSpPr>
        <p:grpSpPr>
          <a:xfrm>
            <a:off x="8191783" y="1088564"/>
            <a:ext cx="3234778" cy="627633"/>
            <a:chOff x="5595685" y="1455232"/>
            <a:chExt cx="2475906" cy="627633"/>
          </a:xfrm>
        </p:grpSpPr>
        <p:sp>
          <p:nvSpPr>
            <p:cNvPr id="108" name="Google Shape;154;p19">
              <a:extLst>
                <a:ext uri="{FF2B5EF4-FFF2-40B4-BE49-F238E27FC236}">
                  <a16:creationId xmlns:a16="http://schemas.microsoft.com/office/drawing/2014/main" xmlns="" id="{2503E7F1-9D90-F00B-97D7-6F308B3FFFFC}"/>
                </a:ext>
              </a:extLst>
            </p:cNvPr>
            <p:cNvSpPr txBox="1"/>
            <p:nvPr/>
          </p:nvSpPr>
          <p:spPr>
            <a:xfrm>
              <a:off x="5595691" y="1455232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Match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09" name="Google Shape;155;p19">
              <a:extLst>
                <a:ext uri="{FF2B5EF4-FFF2-40B4-BE49-F238E27FC236}">
                  <a16:creationId xmlns:a16="http://schemas.microsoft.com/office/drawing/2014/main" xmlns="" id="{102E6A0F-8189-DF32-B364-AC4B16E6DC4A}"/>
                </a:ext>
              </a:extLst>
            </p:cNvPr>
            <p:cNvSpPr txBox="1"/>
            <p:nvPr/>
          </p:nvSpPr>
          <p:spPr>
            <a:xfrm>
              <a:off x="5595685" y="1640665"/>
              <a:ext cx="2475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Karyawan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Tim Putra</a:t>
              </a:r>
            </a:p>
          </p:txBody>
        </p:sp>
      </p:grpSp>
      <p:grpSp>
        <p:nvGrpSpPr>
          <p:cNvPr id="110" name="Google Shape;156;p19">
            <a:extLst>
              <a:ext uri="{FF2B5EF4-FFF2-40B4-BE49-F238E27FC236}">
                <a16:creationId xmlns:a16="http://schemas.microsoft.com/office/drawing/2014/main" xmlns="" id="{E1F2C5F3-2062-983D-5D7E-157AA39BCC4C}"/>
              </a:ext>
            </a:extLst>
          </p:cNvPr>
          <p:cNvGrpSpPr/>
          <p:nvPr/>
        </p:nvGrpSpPr>
        <p:grpSpPr>
          <a:xfrm>
            <a:off x="6731374" y="3090668"/>
            <a:ext cx="5338613" cy="2267443"/>
            <a:chOff x="5616771" y="3201273"/>
            <a:chExt cx="7970331" cy="2267443"/>
          </a:xfrm>
        </p:grpSpPr>
        <p:sp>
          <p:nvSpPr>
            <p:cNvPr id="111" name="Google Shape;157;p19">
              <a:extLst>
                <a:ext uri="{FF2B5EF4-FFF2-40B4-BE49-F238E27FC236}">
                  <a16:creationId xmlns:a16="http://schemas.microsoft.com/office/drawing/2014/main" xmlns="" id="{2061AA03-2028-FDEA-D113-8338EF3A111E}"/>
                </a:ext>
              </a:extLst>
            </p:cNvPr>
            <p:cNvSpPr txBox="1"/>
            <p:nvPr/>
          </p:nvSpPr>
          <p:spPr>
            <a:xfrm>
              <a:off x="5616771" y="3201273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How To Play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" name="Google Shape;158;p19">
              <a:extLst>
                <a:ext uri="{FF2B5EF4-FFF2-40B4-BE49-F238E27FC236}">
                  <a16:creationId xmlns:a16="http://schemas.microsoft.com/office/drawing/2014/main" xmlns="" id="{DE232ED2-CC4F-F314-1791-8ACEFC53AB1F}"/>
                </a:ext>
              </a:extLst>
            </p:cNvPr>
            <p:cNvSpPr txBox="1"/>
            <p:nvPr/>
          </p:nvSpPr>
          <p:spPr>
            <a:xfrm>
              <a:off x="5616771" y="5026516"/>
              <a:ext cx="7970331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Permainan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dimulai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dengan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menentukan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mendapat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bola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pertama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melalui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lemparan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koin</a:t>
              </a:r>
              <a:r>
                <a:rPr lang="en-US" sz="11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(satu) game adalah permainan dengan waktu 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1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x 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25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menit.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Pertandingan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Semi Final dan Final 1 x </a:t>
              </a: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30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menit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.</a:t>
              </a: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Pergantian pemain bebas (yang sudah keluar boleh main kembali).</a:t>
              </a:r>
              <a:endParaRPr lang="en-US" sz="1100" kern="1400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Untuk semi final dan final, apabila terdapat score yang sama akan dilakukan adu pinalti, tanpa perpanjangan waktu.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emain yang terkena san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k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si pelanggaran kartu merah atau terakumulasi 2 kali kartu kuning maka tidak diperbolehkan mengikuti 1 kali pertandingan selanjutnya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Denda Kartu </a:t>
              </a:r>
              <a:r>
                <a:rPr lang="en-US" sz="1100" kern="1400" dirty="0" err="1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kuning</a:t>
              </a: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 Rp.25.000 dan Kartu Merah Rp.50.000 </a:t>
              </a: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cs typeface="Arial Unicode MS"/>
                </a:rPr>
                <a:t>Supporter </a:t>
              </a:r>
              <a:r>
                <a:rPr lang="en-US" sz="1100" kern="1400" dirty="0" err="1">
                  <a:solidFill>
                    <a:srgbClr val="000000"/>
                  </a:solidFill>
                  <a:latin typeface="Arial Unicode MS"/>
                  <a:cs typeface="Arial Unicode MS"/>
                </a:rPr>
                <a:t>rusuh</a:t>
              </a: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cs typeface="Arial Unicode MS"/>
                </a:rPr>
                <a:t> Rp.100.000</a:t>
              </a:r>
              <a:endParaRPr lang="en-US" sz="1100" kern="14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Tim yang tidak hadir sesuai jadwal pertandingan 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(15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Menit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) 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dinyatakan mengundurkan diri (Walk Out).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(Keputusan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Panitia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)</a:t>
              </a: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Keputusan wasit mutlak.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Protes dilakukan hanya oleh kapten dengan cara sopan dan beretika.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en-US" sz="1100" kern="1400" dirty="0" err="1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Pemain</a:t>
              </a:r>
              <a:r>
                <a:rPr lang="en-US" sz="1100" kern="1400" dirty="0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wajib menggunakan seragam kaos tim standar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, 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bernomor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dan </a:t>
              </a:r>
              <a:r>
                <a:rPr lang="en-US" sz="1100" kern="1400" dirty="0" err="1">
                  <a:solidFill>
                    <a:srgbClr val="000000"/>
                  </a:solidFill>
                  <a:latin typeface="Arial Unicode MS"/>
                  <a:ea typeface="Arial Unicode MS"/>
                  <a:cs typeface="Arial Unicode MS"/>
                </a:rPr>
                <a:t>deker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(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pelindung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tulang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 </a:t>
              </a:r>
              <a:r>
                <a:rPr lang="en-US" sz="1100" kern="1400" dirty="0" err="1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kering</a:t>
              </a:r>
              <a:r>
                <a:rPr lang="en-US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)</a:t>
              </a: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.</a:t>
              </a:r>
              <a:endParaRPr lang="en-US" sz="1100" kern="1400" dirty="0">
                <a:solidFill>
                  <a:srgbClr val="000000"/>
                </a:solidFill>
                <a:effectLst/>
                <a:latin typeface="Arial Unicode MS"/>
                <a:ea typeface="Arial Unicode MS"/>
                <a:cs typeface="Arial Unicode MS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r>
                <a:rPr lang="id-ID" sz="1100" kern="1400" dirty="0">
                  <a:solidFill>
                    <a:srgbClr val="000000"/>
                  </a:solidFill>
                  <a:effectLst/>
                  <a:latin typeface="Arial Unicode MS"/>
                  <a:ea typeface="Arial Unicode MS"/>
                  <a:cs typeface="Arial Unicode MS"/>
                </a:rPr>
                <a:t>Hal lain yang belum tercantum di tata tertib pertandingan akan disampaikan wasit atau perangkat pertandingan pada saat sebelum kick off dimulai.</a:t>
              </a:r>
              <a:endParaRPr lang="en-US" sz="110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228600" indent="-228600" algn="just">
                <a:buClr>
                  <a:srgbClr val="000000"/>
                </a:buClr>
                <a:buSzPts val="1100"/>
                <a:buFont typeface="+mj-lt"/>
                <a:buAutoNum type="arabicPeriod"/>
              </a:pPr>
              <a:endParaRPr lang="en-US" sz="110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16" name="Google Shape;162;p19">
            <a:extLst>
              <a:ext uri="{FF2B5EF4-FFF2-40B4-BE49-F238E27FC236}">
                <a16:creationId xmlns:a16="http://schemas.microsoft.com/office/drawing/2014/main" xmlns="" id="{741D90EC-4A96-9894-2129-5B4426C2DA87}"/>
              </a:ext>
            </a:extLst>
          </p:cNvPr>
          <p:cNvSpPr/>
          <p:nvPr/>
        </p:nvSpPr>
        <p:spPr>
          <a:xfrm>
            <a:off x="7274267" y="1045366"/>
            <a:ext cx="792900" cy="792900"/>
          </a:xfrm>
          <a:prstGeom prst="ellipse">
            <a:avLst/>
          </a:prstGeom>
          <a:solidFill>
            <a:srgbClr val="49B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7" name="Google Shape;163;p19">
            <a:extLst>
              <a:ext uri="{FF2B5EF4-FFF2-40B4-BE49-F238E27FC236}">
                <a16:creationId xmlns:a16="http://schemas.microsoft.com/office/drawing/2014/main" xmlns="" id="{2E79A542-6378-06BF-71F7-114DEB1FD268}"/>
              </a:ext>
            </a:extLst>
          </p:cNvPr>
          <p:cNvSpPr/>
          <p:nvPr/>
        </p:nvSpPr>
        <p:spPr>
          <a:xfrm>
            <a:off x="7087738" y="2059896"/>
            <a:ext cx="792900" cy="792900"/>
          </a:xfrm>
          <a:prstGeom prst="ellipse">
            <a:avLst/>
          </a:prstGeom>
          <a:solidFill>
            <a:srgbClr val="F9D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8" name="Google Shape;164;p19">
            <a:extLst>
              <a:ext uri="{FF2B5EF4-FFF2-40B4-BE49-F238E27FC236}">
                <a16:creationId xmlns:a16="http://schemas.microsoft.com/office/drawing/2014/main" xmlns="" id="{08C2142F-287A-7E58-C1C6-50DBFED28205}"/>
              </a:ext>
            </a:extLst>
          </p:cNvPr>
          <p:cNvSpPr/>
          <p:nvPr/>
        </p:nvSpPr>
        <p:spPr>
          <a:xfrm>
            <a:off x="5910810" y="3864074"/>
            <a:ext cx="792900" cy="7929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19" name="Google Shape;165;p19">
            <a:extLst>
              <a:ext uri="{FF2B5EF4-FFF2-40B4-BE49-F238E27FC236}">
                <a16:creationId xmlns:a16="http://schemas.microsoft.com/office/drawing/2014/main" xmlns="" id="{201D9494-B0FB-490F-1403-144859C3C916}"/>
              </a:ext>
            </a:extLst>
          </p:cNvPr>
          <p:cNvCxnSpPr>
            <a:cxnSpLocks/>
            <a:stCxn id="116" idx="2"/>
            <a:endCxn id="1375" idx="2"/>
          </p:cNvCxnSpPr>
          <p:nvPr/>
        </p:nvCxnSpPr>
        <p:spPr>
          <a:xfrm rot="10800000" flipV="1">
            <a:off x="5560223" y="1441816"/>
            <a:ext cx="1714044" cy="446874"/>
          </a:xfrm>
          <a:prstGeom prst="curvedConnector4">
            <a:avLst>
              <a:gd name="adj1" fmla="val 11618"/>
              <a:gd name="adj2" fmla="val 151155"/>
            </a:avLst>
          </a:prstGeom>
          <a:noFill/>
          <a:ln w="19050" cap="flat" cmpd="sng">
            <a:solidFill>
              <a:srgbClr val="49BA49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" name="Google Shape;166;p19">
            <a:extLst>
              <a:ext uri="{FF2B5EF4-FFF2-40B4-BE49-F238E27FC236}">
                <a16:creationId xmlns:a16="http://schemas.microsoft.com/office/drawing/2014/main" xmlns="" id="{C4BBEA5F-7A9F-7AEB-1A09-FCC52FF0C49C}"/>
              </a:ext>
            </a:extLst>
          </p:cNvPr>
          <p:cNvCxnSpPr>
            <a:cxnSpLocks/>
          </p:cNvCxnSpPr>
          <p:nvPr/>
        </p:nvCxnSpPr>
        <p:spPr>
          <a:xfrm rot="10800000">
            <a:off x="5414678" y="2502091"/>
            <a:ext cx="1711538" cy="4047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9D93D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" name="Google Shape;222;p19">
            <a:extLst>
              <a:ext uri="{FF2B5EF4-FFF2-40B4-BE49-F238E27FC236}">
                <a16:creationId xmlns:a16="http://schemas.microsoft.com/office/drawing/2014/main" xmlns="" id="{D041C567-CBF3-782F-43C3-24539F8992D1}"/>
              </a:ext>
            </a:extLst>
          </p:cNvPr>
          <p:cNvCxnSpPr>
            <a:cxnSpLocks/>
          </p:cNvCxnSpPr>
          <p:nvPr/>
        </p:nvCxnSpPr>
        <p:spPr>
          <a:xfrm rot="5400000">
            <a:off x="5755196" y="5104208"/>
            <a:ext cx="1163959" cy="27307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128" name="Google Shape;153;p19">
            <a:extLst>
              <a:ext uri="{FF2B5EF4-FFF2-40B4-BE49-F238E27FC236}">
                <a16:creationId xmlns:a16="http://schemas.microsoft.com/office/drawing/2014/main" xmlns="" id="{FFF44AA9-F03E-824E-81BD-024E5261FA26}"/>
              </a:ext>
            </a:extLst>
          </p:cNvPr>
          <p:cNvGrpSpPr/>
          <p:nvPr/>
        </p:nvGrpSpPr>
        <p:grpSpPr>
          <a:xfrm>
            <a:off x="-83977" y="4364968"/>
            <a:ext cx="3082669" cy="1450677"/>
            <a:chOff x="4492521" y="1348976"/>
            <a:chExt cx="3160492" cy="1450677"/>
          </a:xfrm>
        </p:grpSpPr>
        <p:sp>
          <p:nvSpPr>
            <p:cNvPr id="1129" name="Google Shape;154;p19">
              <a:extLst>
                <a:ext uri="{FF2B5EF4-FFF2-40B4-BE49-F238E27FC236}">
                  <a16:creationId xmlns:a16="http://schemas.microsoft.com/office/drawing/2014/main" xmlns="" id="{8C902E31-1539-0CD3-889E-DC2125FA4108}"/>
                </a:ext>
              </a:extLst>
            </p:cNvPr>
            <p:cNvSpPr txBox="1"/>
            <p:nvPr/>
          </p:nvSpPr>
          <p:spPr>
            <a:xfrm>
              <a:off x="5165027" y="1348976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Scoring</a:t>
              </a:r>
              <a:endParaRPr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30" name="Google Shape;155;p19">
              <a:extLst>
                <a:ext uri="{FF2B5EF4-FFF2-40B4-BE49-F238E27FC236}">
                  <a16:creationId xmlns:a16="http://schemas.microsoft.com/office/drawing/2014/main" xmlns="" id="{9D5DA1E0-381E-AA3B-76A9-CB9B56DCB42F}"/>
                </a:ext>
              </a:extLst>
            </p:cNvPr>
            <p:cNvSpPr txBox="1"/>
            <p:nvPr/>
          </p:nvSpPr>
          <p:spPr>
            <a:xfrm>
              <a:off x="4492521" y="2192136"/>
              <a:ext cx="3160492" cy="607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Group stage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/>
              </a:r>
              <a:b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Menang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3 Point</a:t>
              </a: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Seri 1 Point</a:t>
              </a: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Kalah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0 Point</a:t>
              </a: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endParaRPr lang="en-US" sz="1200" b="1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b="1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Semi Final &amp; Final </a:t>
              </a: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Apabila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terjadi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hasil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seri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/draw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maka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akan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langsung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dilakukan</a:t>
              </a:r>
              <a:endParaRPr lang="en-US"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adu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penalty</a:t>
              </a:r>
            </a:p>
          </p:txBody>
        </p:sp>
      </p:grpSp>
      <p:sp>
        <p:nvSpPr>
          <p:cNvPr id="1131" name="Google Shape;162;p19">
            <a:extLst>
              <a:ext uri="{FF2B5EF4-FFF2-40B4-BE49-F238E27FC236}">
                <a16:creationId xmlns:a16="http://schemas.microsoft.com/office/drawing/2014/main" xmlns="" id="{75D417E3-3CB2-4D32-D102-CCA2CEA8E02C}"/>
              </a:ext>
            </a:extLst>
          </p:cNvPr>
          <p:cNvSpPr/>
          <p:nvPr/>
        </p:nvSpPr>
        <p:spPr>
          <a:xfrm>
            <a:off x="3046998" y="4844022"/>
            <a:ext cx="792900" cy="7929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31" name="Google Shape;166;p19">
            <a:extLst>
              <a:ext uri="{FF2B5EF4-FFF2-40B4-BE49-F238E27FC236}">
                <a16:creationId xmlns:a16="http://schemas.microsoft.com/office/drawing/2014/main" xmlns="" id="{5C8A1D16-52E2-73AB-E671-5F246DCC9D0A}"/>
              </a:ext>
            </a:extLst>
          </p:cNvPr>
          <p:cNvCxnSpPr>
            <a:cxnSpLocks/>
          </p:cNvCxnSpPr>
          <p:nvPr/>
        </p:nvCxnSpPr>
        <p:spPr>
          <a:xfrm rot="10800000">
            <a:off x="3556749" y="5142558"/>
            <a:ext cx="841661" cy="69862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35" name="Google Shape;159;p19">
            <a:extLst>
              <a:ext uri="{FF2B5EF4-FFF2-40B4-BE49-F238E27FC236}">
                <a16:creationId xmlns:a16="http://schemas.microsoft.com/office/drawing/2014/main" xmlns="" id="{6CD83CA5-012D-AC3F-0F1E-2D21DC33E503}"/>
              </a:ext>
            </a:extLst>
          </p:cNvPr>
          <p:cNvGrpSpPr/>
          <p:nvPr/>
        </p:nvGrpSpPr>
        <p:grpSpPr>
          <a:xfrm>
            <a:off x="314144" y="2023036"/>
            <a:ext cx="2516975" cy="1148293"/>
            <a:chOff x="5951205" y="2663069"/>
            <a:chExt cx="2516975" cy="1148293"/>
          </a:xfrm>
        </p:grpSpPr>
        <p:sp>
          <p:nvSpPr>
            <p:cNvPr id="1336" name="Google Shape;160;p19">
              <a:extLst>
                <a:ext uri="{FF2B5EF4-FFF2-40B4-BE49-F238E27FC236}">
                  <a16:creationId xmlns:a16="http://schemas.microsoft.com/office/drawing/2014/main" xmlns="" id="{A4FE8FD3-BE41-8831-A676-10EE5A3E5A04}"/>
                </a:ext>
              </a:extLst>
            </p:cNvPr>
            <p:cNvSpPr txBox="1"/>
            <p:nvPr/>
          </p:nvSpPr>
          <p:spPr>
            <a:xfrm>
              <a:off x="5951205" y="2663069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-US" b="1" kern="0" dirty="0" err="1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Achievment</a:t>
              </a:r>
              <a:endParaRPr lang="en-US" b="1" kern="0" dirty="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37" name="Google Shape;161;p19">
              <a:extLst>
                <a:ext uri="{FF2B5EF4-FFF2-40B4-BE49-F238E27FC236}">
                  <a16:creationId xmlns:a16="http://schemas.microsoft.com/office/drawing/2014/main" xmlns="" id="{CCDE3674-A983-5A05-EA7D-8C0E75AA829E}"/>
                </a:ext>
              </a:extLst>
            </p:cNvPr>
            <p:cNvSpPr txBox="1"/>
            <p:nvPr/>
          </p:nvSpPr>
          <p:spPr>
            <a:xfrm>
              <a:off x="5951206" y="3369162"/>
              <a:ext cx="2516974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228600" indent="-228600" algn="just">
                <a:buClr>
                  <a:srgbClr val="000000"/>
                </a:buClr>
                <a:buFont typeface="+mj-lt"/>
                <a:buAutoNum type="arabi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Kejuaran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457200" indent="-228600" algn="just"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Juara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</a:t>
              </a:r>
            </a:p>
            <a:p>
              <a:pPr marL="457200" indent="-228600" algn="just"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Juara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II</a:t>
              </a:r>
            </a:p>
            <a:p>
              <a:pPr marL="457200" indent="-228600" algn="just">
                <a:buClr>
                  <a:srgbClr val="000000"/>
                </a:buClr>
                <a:buFont typeface="+mj-lt"/>
                <a:buAutoNum type="alphaLcPeriod"/>
              </a:pPr>
              <a:r>
                <a:rPr lang="en-US" sz="1200" kern="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Juara</a:t>
              </a:r>
              <a:r>
                <a:rPr lang="en-US" sz="1200" kern="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III</a:t>
              </a:r>
            </a:p>
          </p:txBody>
        </p:sp>
      </p:grpSp>
      <p:sp>
        <p:nvSpPr>
          <p:cNvPr id="1338" name="Google Shape;163;p19">
            <a:extLst>
              <a:ext uri="{FF2B5EF4-FFF2-40B4-BE49-F238E27FC236}">
                <a16:creationId xmlns:a16="http://schemas.microsoft.com/office/drawing/2014/main" xmlns="" id="{FBA5ED92-0928-AE37-921B-33EE9C7EC10E}"/>
              </a:ext>
            </a:extLst>
          </p:cNvPr>
          <p:cNvSpPr/>
          <p:nvPr/>
        </p:nvSpPr>
        <p:spPr>
          <a:xfrm>
            <a:off x="2950588" y="1919606"/>
            <a:ext cx="792900" cy="7929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339" name="Google Shape;166;p19">
            <a:extLst>
              <a:ext uri="{FF2B5EF4-FFF2-40B4-BE49-F238E27FC236}">
                <a16:creationId xmlns:a16="http://schemas.microsoft.com/office/drawing/2014/main" xmlns="" id="{1815506A-5A1D-C701-A16C-5311CEE9602C}"/>
              </a:ext>
            </a:extLst>
          </p:cNvPr>
          <p:cNvCxnSpPr>
            <a:cxnSpLocks/>
            <a:endCxn id="1338" idx="6"/>
          </p:cNvCxnSpPr>
          <p:nvPr/>
        </p:nvCxnSpPr>
        <p:spPr>
          <a:xfrm rot="10800000" flipV="1">
            <a:off x="3743488" y="1867534"/>
            <a:ext cx="1003362" cy="44852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3A81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351" name="Google Shape;2254;p41">
            <a:extLst>
              <a:ext uri="{FF2B5EF4-FFF2-40B4-BE49-F238E27FC236}">
                <a16:creationId xmlns:a16="http://schemas.microsoft.com/office/drawing/2014/main" xmlns="" id="{7926BC87-3360-6037-8302-83C09CF26AB1}"/>
              </a:ext>
            </a:extLst>
          </p:cNvPr>
          <p:cNvGrpSpPr/>
          <p:nvPr/>
        </p:nvGrpSpPr>
        <p:grpSpPr>
          <a:xfrm>
            <a:off x="1462176" y="3077102"/>
            <a:ext cx="610965" cy="471917"/>
            <a:chOff x="1914075" y="3325850"/>
            <a:chExt cx="1525125" cy="1178025"/>
          </a:xfrm>
        </p:grpSpPr>
        <p:sp>
          <p:nvSpPr>
            <p:cNvPr id="1352" name="Google Shape;2255;p41">
              <a:extLst>
                <a:ext uri="{FF2B5EF4-FFF2-40B4-BE49-F238E27FC236}">
                  <a16:creationId xmlns:a16="http://schemas.microsoft.com/office/drawing/2014/main" xmlns="" id="{2BAA559E-4B50-224B-A8E9-012162E01550}"/>
                </a:ext>
              </a:extLst>
            </p:cNvPr>
            <p:cNvSpPr/>
            <p:nvPr/>
          </p:nvSpPr>
          <p:spPr>
            <a:xfrm>
              <a:off x="2588350" y="3620275"/>
              <a:ext cx="176575" cy="772150"/>
            </a:xfrm>
            <a:custGeom>
              <a:avLst/>
              <a:gdLst/>
              <a:ahLst/>
              <a:cxnLst/>
              <a:rect l="l" t="t" r="r" b="b"/>
              <a:pathLst>
                <a:path w="7063" h="30886" extrusionOk="0">
                  <a:moveTo>
                    <a:pt x="0" y="0"/>
                  </a:moveTo>
                  <a:lnTo>
                    <a:pt x="0" y="30885"/>
                  </a:lnTo>
                  <a:lnTo>
                    <a:pt x="7062" y="30885"/>
                  </a:lnTo>
                  <a:lnTo>
                    <a:pt x="7062" y="0"/>
                  </a:ln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3" name="Google Shape;2256;p41">
              <a:extLst>
                <a:ext uri="{FF2B5EF4-FFF2-40B4-BE49-F238E27FC236}">
                  <a16:creationId xmlns:a16="http://schemas.microsoft.com/office/drawing/2014/main" xmlns="" id="{3E2F03A3-FCC6-A561-BB19-7362C7A1945C}"/>
                </a:ext>
              </a:extLst>
            </p:cNvPr>
            <p:cNvSpPr/>
            <p:nvPr/>
          </p:nvSpPr>
          <p:spPr>
            <a:xfrm>
              <a:off x="2460525" y="3881900"/>
              <a:ext cx="432225" cy="251675"/>
            </a:xfrm>
            <a:custGeom>
              <a:avLst/>
              <a:gdLst/>
              <a:ahLst/>
              <a:cxnLst/>
              <a:rect l="l" t="t" r="r" b="b"/>
              <a:pathLst>
                <a:path w="17289" h="10067" extrusionOk="0">
                  <a:moveTo>
                    <a:pt x="128" y="0"/>
                  </a:moveTo>
                  <a:cubicBezTo>
                    <a:pt x="64" y="0"/>
                    <a:pt x="0" y="64"/>
                    <a:pt x="0" y="128"/>
                  </a:cubicBezTo>
                  <a:lnTo>
                    <a:pt x="0" y="9939"/>
                  </a:lnTo>
                  <a:cubicBezTo>
                    <a:pt x="0" y="10003"/>
                    <a:pt x="64" y="10067"/>
                    <a:pt x="128" y="10067"/>
                  </a:cubicBezTo>
                  <a:lnTo>
                    <a:pt x="17145" y="10067"/>
                  </a:lnTo>
                  <a:cubicBezTo>
                    <a:pt x="17224" y="10067"/>
                    <a:pt x="17288" y="10003"/>
                    <a:pt x="17288" y="9939"/>
                  </a:cubicBezTo>
                  <a:lnTo>
                    <a:pt x="17288" y="128"/>
                  </a:lnTo>
                  <a:cubicBezTo>
                    <a:pt x="17288" y="64"/>
                    <a:pt x="17224" y="0"/>
                    <a:pt x="17145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4" name="Google Shape;2257;p41">
              <a:extLst>
                <a:ext uri="{FF2B5EF4-FFF2-40B4-BE49-F238E27FC236}">
                  <a16:creationId xmlns:a16="http://schemas.microsoft.com/office/drawing/2014/main" xmlns="" id="{CD3DEF31-9E1F-0B22-E8B5-E751CB996492}"/>
                </a:ext>
              </a:extLst>
            </p:cNvPr>
            <p:cNvSpPr/>
            <p:nvPr/>
          </p:nvSpPr>
          <p:spPr>
            <a:xfrm>
              <a:off x="2429775" y="4286150"/>
              <a:ext cx="493750" cy="192175"/>
            </a:xfrm>
            <a:custGeom>
              <a:avLst/>
              <a:gdLst/>
              <a:ahLst/>
              <a:cxnLst/>
              <a:rect l="l" t="t" r="r" b="b"/>
              <a:pathLst>
                <a:path w="19750" h="7687" extrusionOk="0">
                  <a:moveTo>
                    <a:pt x="6407" y="0"/>
                  </a:moveTo>
                  <a:cubicBezTo>
                    <a:pt x="6407" y="0"/>
                    <a:pt x="2988" y="2158"/>
                    <a:pt x="1215" y="3692"/>
                  </a:cubicBezTo>
                  <a:cubicBezTo>
                    <a:pt x="48" y="4682"/>
                    <a:pt x="0" y="6536"/>
                    <a:pt x="1215" y="7495"/>
                  </a:cubicBezTo>
                  <a:cubicBezTo>
                    <a:pt x="1374" y="7622"/>
                    <a:pt x="5621" y="7686"/>
                    <a:pt x="9869" y="7686"/>
                  </a:cubicBezTo>
                  <a:cubicBezTo>
                    <a:pt x="14117" y="7686"/>
                    <a:pt x="18367" y="7622"/>
                    <a:pt x="18535" y="7495"/>
                  </a:cubicBezTo>
                  <a:cubicBezTo>
                    <a:pt x="19749" y="6536"/>
                    <a:pt x="19701" y="4682"/>
                    <a:pt x="18535" y="3692"/>
                  </a:cubicBezTo>
                  <a:cubicBezTo>
                    <a:pt x="16761" y="2158"/>
                    <a:pt x="13341" y="0"/>
                    <a:pt x="13341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5" name="Google Shape;2258;p41">
              <a:extLst>
                <a:ext uri="{FF2B5EF4-FFF2-40B4-BE49-F238E27FC236}">
                  <a16:creationId xmlns:a16="http://schemas.microsoft.com/office/drawing/2014/main" xmlns="" id="{80218283-1A45-FA2E-07FC-69E8068E6FBF}"/>
                </a:ext>
              </a:extLst>
            </p:cNvPr>
            <p:cNvSpPr/>
            <p:nvPr/>
          </p:nvSpPr>
          <p:spPr>
            <a:xfrm>
              <a:off x="1914075" y="3455700"/>
              <a:ext cx="1525125" cy="377100"/>
            </a:xfrm>
            <a:custGeom>
              <a:avLst/>
              <a:gdLst/>
              <a:ahLst/>
              <a:cxnLst/>
              <a:rect l="l" t="t" r="r" b="b"/>
              <a:pathLst>
                <a:path w="61005" h="15084" extrusionOk="0">
                  <a:moveTo>
                    <a:pt x="54230" y="3771"/>
                  </a:moveTo>
                  <a:cubicBezTo>
                    <a:pt x="56100" y="3771"/>
                    <a:pt x="57090" y="5465"/>
                    <a:pt x="57090" y="7542"/>
                  </a:cubicBezTo>
                  <a:cubicBezTo>
                    <a:pt x="57090" y="9634"/>
                    <a:pt x="56100" y="11313"/>
                    <a:pt x="54230" y="11313"/>
                  </a:cubicBezTo>
                  <a:lnTo>
                    <a:pt x="6775" y="11313"/>
                  </a:lnTo>
                  <a:cubicBezTo>
                    <a:pt x="4906" y="11313"/>
                    <a:pt x="3915" y="9634"/>
                    <a:pt x="3915" y="7542"/>
                  </a:cubicBezTo>
                  <a:cubicBezTo>
                    <a:pt x="3915" y="5465"/>
                    <a:pt x="4906" y="3771"/>
                    <a:pt x="6775" y="3771"/>
                  </a:cubicBezTo>
                  <a:close/>
                  <a:moveTo>
                    <a:pt x="6775" y="0"/>
                  </a:moveTo>
                  <a:cubicBezTo>
                    <a:pt x="3036" y="0"/>
                    <a:pt x="0" y="3388"/>
                    <a:pt x="0" y="7542"/>
                  </a:cubicBezTo>
                  <a:cubicBezTo>
                    <a:pt x="0" y="11712"/>
                    <a:pt x="3036" y="15084"/>
                    <a:pt x="6775" y="15084"/>
                  </a:cubicBezTo>
                  <a:lnTo>
                    <a:pt x="54230" y="15084"/>
                  </a:lnTo>
                  <a:cubicBezTo>
                    <a:pt x="57969" y="15084"/>
                    <a:pt x="61004" y="11712"/>
                    <a:pt x="61004" y="7542"/>
                  </a:cubicBezTo>
                  <a:cubicBezTo>
                    <a:pt x="61004" y="3388"/>
                    <a:pt x="57969" y="0"/>
                    <a:pt x="54230" y="0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6" name="Google Shape;2259;p41">
              <a:extLst>
                <a:ext uri="{FF2B5EF4-FFF2-40B4-BE49-F238E27FC236}">
                  <a16:creationId xmlns:a16="http://schemas.microsoft.com/office/drawing/2014/main" xmlns="" id="{5B089F9C-9FE4-94B7-CB94-78FBCED4F7DC}"/>
                </a:ext>
              </a:extLst>
            </p:cNvPr>
            <p:cNvSpPr/>
            <p:nvPr/>
          </p:nvSpPr>
          <p:spPr>
            <a:xfrm>
              <a:off x="2075450" y="3325850"/>
              <a:ext cx="1201975" cy="720250"/>
            </a:xfrm>
            <a:custGeom>
              <a:avLst/>
              <a:gdLst/>
              <a:ahLst/>
              <a:cxnLst/>
              <a:rect l="l" t="t" r="r" b="b"/>
              <a:pathLst>
                <a:path w="48079" h="28810" extrusionOk="0">
                  <a:moveTo>
                    <a:pt x="1167" y="1"/>
                  </a:moveTo>
                  <a:cubicBezTo>
                    <a:pt x="528" y="1"/>
                    <a:pt x="0" y="529"/>
                    <a:pt x="17" y="1168"/>
                  </a:cubicBezTo>
                  <a:cubicBezTo>
                    <a:pt x="368" y="15740"/>
                    <a:pt x="7286" y="28810"/>
                    <a:pt x="24048" y="28810"/>
                  </a:cubicBezTo>
                  <a:cubicBezTo>
                    <a:pt x="39706" y="28810"/>
                    <a:pt x="47663" y="15755"/>
                    <a:pt x="48062" y="1168"/>
                  </a:cubicBezTo>
                  <a:cubicBezTo>
                    <a:pt x="48079" y="529"/>
                    <a:pt x="47551" y="1"/>
                    <a:pt x="46912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7" name="Google Shape;2260;p41">
              <a:extLst>
                <a:ext uri="{FF2B5EF4-FFF2-40B4-BE49-F238E27FC236}">
                  <a16:creationId xmlns:a16="http://schemas.microsoft.com/office/drawing/2014/main" xmlns="" id="{DF457EB9-86F7-451E-65BC-32265B2F15C1}"/>
                </a:ext>
              </a:extLst>
            </p:cNvPr>
            <p:cNvSpPr/>
            <p:nvPr/>
          </p:nvSpPr>
          <p:spPr>
            <a:xfrm>
              <a:off x="2250825" y="4425150"/>
              <a:ext cx="851650" cy="78725"/>
            </a:xfrm>
            <a:custGeom>
              <a:avLst/>
              <a:gdLst/>
              <a:ahLst/>
              <a:cxnLst/>
              <a:rect l="l" t="t" r="r" b="b"/>
              <a:pathLst>
                <a:path w="34066" h="3149" extrusionOk="0">
                  <a:moveTo>
                    <a:pt x="3147" y="1"/>
                  </a:moveTo>
                  <a:cubicBezTo>
                    <a:pt x="1406" y="1"/>
                    <a:pt x="0" y="1407"/>
                    <a:pt x="0" y="3149"/>
                  </a:cubicBezTo>
                  <a:lnTo>
                    <a:pt x="34065" y="3149"/>
                  </a:lnTo>
                  <a:cubicBezTo>
                    <a:pt x="34065" y="1407"/>
                    <a:pt x="32659" y="1"/>
                    <a:pt x="30917" y="1"/>
                  </a:cubicBezTo>
                  <a:close/>
                </a:path>
              </a:pathLst>
            </a:custGeom>
            <a:solidFill>
              <a:srgbClr val="F9D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58" name="Google Shape;2261;p41">
              <a:extLst>
                <a:ext uri="{FF2B5EF4-FFF2-40B4-BE49-F238E27FC236}">
                  <a16:creationId xmlns:a16="http://schemas.microsoft.com/office/drawing/2014/main" xmlns="" id="{C4DC0D35-6FD9-17C5-A8AC-B4FC0B93F329}"/>
                </a:ext>
              </a:extLst>
            </p:cNvPr>
            <p:cNvSpPr/>
            <p:nvPr/>
          </p:nvSpPr>
          <p:spPr>
            <a:xfrm>
              <a:off x="2143775" y="3409525"/>
              <a:ext cx="314375" cy="378375"/>
            </a:xfrm>
            <a:custGeom>
              <a:avLst/>
              <a:gdLst/>
              <a:ahLst/>
              <a:cxnLst/>
              <a:rect l="l" t="t" r="r" b="b"/>
              <a:pathLst>
                <a:path w="12575" h="15135" extrusionOk="0">
                  <a:moveTo>
                    <a:pt x="4742" y="0"/>
                  </a:moveTo>
                  <a:cubicBezTo>
                    <a:pt x="4328" y="0"/>
                    <a:pt x="3922" y="71"/>
                    <a:pt x="3531" y="217"/>
                  </a:cubicBezTo>
                  <a:cubicBezTo>
                    <a:pt x="895" y="1192"/>
                    <a:pt x="0" y="5282"/>
                    <a:pt x="1517" y="9340"/>
                  </a:cubicBezTo>
                  <a:cubicBezTo>
                    <a:pt x="2811" y="12812"/>
                    <a:pt x="5448" y="15134"/>
                    <a:pt x="7831" y="15134"/>
                  </a:cubicBezTo>
                  <a:cubicBezTo>
                    <a:pt x="8246" y="15134"/>
                    <a:pt x="8653" y="15064"/>
                    <a:pt x="9044" y="14917"/>
                  </a:cubicBezTo>
                  <a:cubicBezTo>
                    <a:pt x="11664" y="13927"/>
                    <a:pt x="12574" y="9836"/>
                    <a:pt x="11057" y="5778"/>
                  </a:cubicBezTo>
                  <a:cubicBezTo>
                    <a:pt x="9750" y="2321"/>
                    <a:pt x="7122" y="0"/>
                    <a:pt x="4742" y="0"/>
                  </a:cubicBezTo>
                  <a:close/>
                </a:path>
              </a:pathLst>
            </a:custGeom>
            <a:solidFill>
              <a:srgbClr val="E8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pic>
        <p:nvPicPr>
          <p:cNvPr id="1375" name="Picture 1374">
            <a:extLst>
              <a:ext uri="{FF2B5EF4-FFF2-40B4-BE49-F238E27FC236}">
                <a16:creationId xmlns:a16="http://schemas.microsoft.com/office/drawing/2014/main" xmlns="" id="{73B6D80F-B271-873B-DB12-42E47433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443" y="803556"/>
            <a:ext cx="2631560" cy="1085134"/>
          </a:xfrm>
          <a:prstGeom prst="rect">
            <a:avLst/>
          </a:prstGeom>
        </p:spPr>
      </p:pic>
      <p:grpSp>
        <p:nvGrpSpPr>
          <p:cNvPr id="1442" name="Google Shape;1078;p30">
            <a:extLst>
              <a:ext uri="{FF2B5EF4-FFF2-40B4-BE49-F238E27FC236}">
                <a16:creationId xmlns:a16="http://schemas.microsoft.com/office/drawing/2014/main" xmlns="" id="{E90B6B70-DCCE-2B8C-B580-D071E1AA660E}"/>
              </a:ext>
            </a:extLst>
          </p:cNvPr>
          <p:cNvGrpSpPr/>
          <p:nvPr/>
        </p:nvGrpSpPr>
        <p:grpSpPr>
          <a:xfrm>
            <a:off x="4172071" y="1537610"/>
            <a:ext cx="2587239" cy="5237705"/>
            <a:chOff x="3273026" y="1534325"/>
            <a:chExt cx="2857500" cy="2878600"/>
          </a:xfrm>
        </p:grpSpPr>
        <p:sp>
          <p:nvSpPr>
            <p:cNvPr id="1443" name="Google Shape;1079;p30">
              <a:extLst>
                <a:ext uri="{FF2B5EF4-FFF2-40B4-BE49-F238E27FC236}">
                  <a16:creationId xmlns:a16="http://schemas.microsoft.com/office/drawing/2014/main" xmlns="" id="{8752081D-4130-78EC-BC3F-C376080B8959}"/>
                </a:ext>
              </a:extLst>
            </p:cNvPr>
            <p:cNvSpPr/>
            <p:nvPr/>
          </p:nvSpPr>
          <p:spPr>
            <a:xfrm>
              <a:off x="3273026" y="4004325"/>
              <a:ext cx="2857500" cy="4086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grpSp>
          <p:nvGrpSpPr>
            <p:cNvPr id="1444" name="Google Shape;1080;p30">
              <a:extLst>
                <a:ext uri="{FF2B5EF4-FFF2-40B4-BE49-F238E27FC236}">
                  <a16:creationId xmlns:a16="http://schemas.microsoft.com/office/drawing/2014/main" xmlns="" id="{2AE083E4-2858-5D29-560B-9C1F5E6FB455}"/>
                </a:ext>
              </a:extLst>
            </p:cNvPr>
            <p:cNvGrpSpPr/>
            <p:nvPr/>
          </p:nvGrpSpPr>
          <p:grpSpPr>
            <a:xfrm>
              <a:off x="3336025" y="1534325"/>
              <a:ext cx="2471938" cy="2694401"/>
              <a:chOff x="3336025" y="1326525"/>
              <a:chExt cx="2471938" cy="2694401"/>
            </a:xfrm>
          </p:grpSpPr>
          <p:sp>
            <p:nvSpPr>
              <p:cNvPr id="1445" name="Google Shape;1081;p30">
                <a:extLst>
                  <a:ext uri="{FF2B5EF4-FFF2-40B4-BE49-F238E27FC236}">
                    <a16:creationId xmlns:a16="http://schemas.microsoft.com/office/drawing/2014/main" xmlns="" id="{AE873188-C90B-3DAF-EAE2-BA37F1E15FFA}"/>
                  </a:ext>
                </a:extLst>
              </p:cNvPr>
              <p:cNvSpPr/>
              <p:nvPr/>
            </p:nvSpPr>
            <p:spPr>
              <a:xfrm>
                <a:off x="3405109" y="3670768"/>
                <a:ext cx="349166" cy="349166"/>
              </a:xfrm>
              <a:custGeom>
                <a:avLst/>
                <a:gdLst/>
                <a:ahLst/>
                <a:cxnLst/>
                <a:rect l="l" t="t" r="r" b="b"/>
                <a:pathLst>
                  <a:path w="12165" h="12165" extrusionOk="0">
                    <a:moveTo>
                      <a:pt x="6083" y="1"/>
                    </a:moveTo>
                    <a:cubicBezTo>
                      <a:pt x="5280" y="1"/>
                      <a:pt x="4531" y="143"/>
                      <a:pt x="3817" y="429"/>
                    </a:cubicBezTo>
                    <a:cubicBezTo>
                      <a:pt x="2997" y="768"/>
                      <a:pt x="2248" y="1268"/>
                      <a:pt x="1642" y="1927"/>
                    </a:cubicBezTo>
                    <a:cubicBezTo>
                      <a:pt x="626" y="3016"/>
                      <a:pt x="1" y="4478"/>
                      <a:pt x="1" y="6083"/>
                    </a:cubicBezTo>
                    <a:cubicBezTo>
                      <a:pt x="1" y="6190"/>
                      <a:pt x="1" y="6279"/>
                      <a:pt x="19" y="6386"/>
                    </a:cubicBezTo>
                    <a:cubicBezTo>
                      <a:pt x="55" y="7313"/>
                      <a:pt x="322" y="8188"/>
                      <a:pt x="733" y="8954"/>
                    </a:cubicBezTo>
                    <a:cubicBezTo>
                      <a:pt x="1499" y="10399"/>
                      <a:pt x="2837" y="11486"/>
                      <a:pt x="4442" y="11933"/>
                    </a:cubicBezTo>
                    <a:cubicBezTo>
                      <a:pt x="4959" y="12076"/>
                      <a:pt x="5512" y="12164"/>
                      <a:pt x="6083" y="12164"/>
                    </a:cubicBezTo>
                    <a:cubicBezTo>
                      <a:pt x="6493" y="12164"/>
                      <a:pt x="6885" y="12129"/>
                      <a:pt x="7277" y="12040"/>
                    </a:cubicBezTo>
                    <a:cubicBezTo>
                      <a:pt x="8901" y="11719"/>
                      <a:pt x="10292" y="10756"/>
                      <a:pt x="11166" y="9418"/>
                    </a:cubicBezTo>
                    <a:cubicBezTo>
                      <a:pt x="11701" y="8633"/>
                      <a:pt x="12040" y="7705"/>
                      <a:pt x="12147" y="6725"/>
                    </a:cubicBezTo>
                    <a:lnTo>
                      <a:pt x="12147" y="6707"/>
                    </a:lnTo>
                    <a:cubicBezTo>
                      <a:pt x="12164" y="6511"/>
                      <a:pt x="12164" y="6297"/>
                      <a:pt x="12164" y="6083"/>
                    </a:cubicBezTo>
                    <a:cubicBezTo>
                      <a:pt x="12164" y="4602"/>
                      <a:pt x="11648" y="3247"/>
                      <a:pt x="10773" y="2195"/>
                    </a:cubicBezTo>
                    <a:cubicBezTo>
                      <a:pt x="10185" y="1482"/>
                      <a:pt x="9453" y="928"/>
                      <a:pt x="8616" y="536"/>
                    </a:cubicBezTo>
                    <a:cubicBezTo>
                      <a:pt x="7831" y="198"/>
                      <a:pt x="6992" y="1"/>
                      <a:pt x="6083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6" name="Google Shape;1082;p30">
                <a:extLst>
                  <a:ext uri="{FF2B5EF4-FFF2-40B4-BE49-F238E27FC236}">
                    <a16:creationId xmlns:a16="http://schemas.microsoft.com/office/drawing/2014/main" xmlns="" id="{874B0FDD-6DB1-8146-F33A-A7DF7DACD75A}"/>
                  </a:ext>
                </a:extLst>
              </p:cNvPr>
              <p:cNvSpPr/>
              <p:nvPr/>
            </p:nvSpPr>
            <p:spPr>
              <a:xfrm>
                <a:off x="3426118" y="3694849"/>
                <a:ext cx="275946" cy="275429"/>
              </a:xfrm>
              <a:custGeom>
                <a:avLst/>
                <a:gdLst/>
                <a:ahLst/>
                <a:cxnLst/>
                <a:rect l="l" t="t" r="r" b="b"/>
                <a:pathLst>
                  <a:path w="9614" h="9596" extrusionOk="0">
                    <a:moveTo>
                      <a:pt x="4798" y="1"/>
                    </a:moveTo>
                    <a:cubicBezTo>
                      <a:pt x="4174" y="1"/>
                      <a:pt x="3568" y="125"/>
                      <a:pt x="3014" y="339"/>
                    </a:cubicBezTo>
                    <a:cubicBezTo>
                      <a:pt x="2355" y="607"/>
                      <a:pt x="1766" y="999"/>
                      <a:pt x="1302" y="1516"/>
                    </a:cubicBezTo>
                    <a:cubicBezTo>
                      <a:pt x="482" y="2372"/>
                      <a:pt x="1" y="3532"/>
                      <a:pt x="1" y="4798"/>
                    </a:cubicBezTo>
                    <a:lnTo>
                      <a:pt x="1" y="5047"/>
                    </a:lnTo>
                    <a:cubicBezTo>
                      <a:pt x="36" y="5779"/>
                      <a:pt x="250" y="6474"/>
                      <a:pt x="571" y="7080"/>
                    </a:cubicBezTo>
                    <a:cubicBezTo>
                      <a:pt x="1178" y="8205"/>
                      <a:pt x="2229" y="9061"/>
                      <a:pt x="3496" y="9418"/>
                    </a:cubicBezTo>
                    <a:cubicBezTo>
                      <a:pt x="3906" y="9542"/>
                      <a:pt x="4352" y="9596"/>
                      <a:pt x="4798" y="9596"/>
                    </a:cubicBezTo>
                    <a:cubicBezTo>
                      <a:pt x="5119" y="9596"/>
                      <a:pt x="5440" y="9560"/>
                      <a:pt x="5744" y="9506"/>
                    </a:cubicBezTo>
                    <a:cubicBezTo>
                      <a:pt x="7028" y="9256"/>
                      <a:pt x="8115" y="8490"/>
                      <a:pt x="8811" y="7437"/>
                    </a:cubicBezTo>
                    <a:cubicBezTo>
                      <a:pt x="9239" y="6814"/>
                      <a:pt x="9489" y="6082"/>
                      <a:pt x="9577" y="5297"/>
                    </a:cubicBezTo>
                    <a:cubicBezTo>
                      <a:pt x="9596" y="5137"/>
                      <a:pt x="9613" y="4976"/>
                      <a:pt x="9613" y="4798"/>
                    </a:cubicBezTo>
                    <a:cubicBezTo>
                      <a:pt x="9613" y="3639"/>
                      <a:pt x="9185" y="2569"/>
                      <a:pt x="8507" y="1730"/>
                    </a:cubicBezTo>
                    <a:cubicBezTo>
                      <a:pt x="8044" y="1178"/>
                      <a:pt x="7456" y="731"/>
                      <a:pt x="6795" y="429"/>
                    </a:cubicBezTo>
                    <a:cubicBezTo>
                      <a:pt x="6189" y="143"/>
                      <a:pt x="5511" y="1"/>
                      <a:pt x="4798" y="1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7" name="Google Shape;1083;p30">
                <a:extLst>
                  <a:ext uri="{FF2B5EF4-FFF2-40B4-BE49-F238E27FC236}">
                    <a16:creationId xmlns:a16="http://schemas.microsoft.com/office/drawing/2014/main" xmlns="" id="{71067A73-B359-4D60-BE89-7235157C11AB}"/>
                  </a:ext>
                </a:extLst>
              </p:cNvPr>
              <p:cNvSpPr/>
              <p:nvPr/>
            </p:nvSpPr>
            <p:spPr>
              <a:xfrm>
                <a:off x="3611930" y="3881982"/>
                <a:ext cx="39954" cy="7548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630" extrusionOk="0">
                    <a:moveTo>
                      <a:pt x="83" y="1"/>
                    </a:moveTo>
                    <a:cubicBezTo>
                      <a:pt x="74" y="1"/>
                      <a:pt x="64" y="3"/>
                      <a:pt x="54" y="8"/>
                    </a:cubicBezTo>
                    <a:cubicBezTo>
                      <a:pt x="19" y="25"/>
                      <a:pt x="0" y="80"/>
                      <a:pt x="19" y="115"/>
                    </a:cubicBezTo>
                    <a:lnTo>
                      <a:pt x="304" y="615"/>
                    </a:lnTo>
                    <a:lnTo>
                      <a:pt x="821" y="1792"/>
                    </a:lnTo>
                    <a:lnTo>
                      <a:pt x="1231" y="2594"/>
                    </a:lnTo>
                    <a:cubicBezTo>
                      <a:pt x="1249" y="2612"/>
                      <a:pt x="1267" y="2629"/>
                      <a:pt x="1303" y="2629"/>
                    </a:cubicBezTo>
                    <a:cubicBezTo>
                      <a:pt x="1320" y="2629"/>
                      <a:pt x="1320" y="2629"/>
                      <a:pt x="1338" y="2612"/>
                    </a:cubicBezTo>
                    <a:cubicBezTo>
                      <a:pt x="1374" y="2594"/>
                      <a:pt x="1391" y="2558"/>
                      <a:pt x="1374" y="2522"/>
                    </a:cubicBezTo>
                    <a:lnTo>
                      <a:pt x="946" y="1738"/>
                    </a:lnTo>
                    <a:lnTo>
                      <a:pt x="447" y="543"/>
                    </a:lnTo>
                    <a:lnTo>
                      <a:pt x="143" y="44"/>
                    </a:lnTo>
                    <a:cubicBezTo>
                      <a:pt x="130" y="18"/>
                      <a:pt x="108" y="1"/>
                      <a:pt x="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8" name="Google Shape;1084;p30">
                <a:extLst>
                  <a:ext uri="{FF2B5EF4-FFF2-40B4-BE49-F238E27FC236}">
                    <a16:creationId xmlns:a16="http://schemas.microsoft.com/office/drawing/2014/main" xmlns="" id="{3F2FAABD-28C6-01A7-BD71-AA9F42CAB414}"/>
                  </a:ext>
                </a:extLst>
              </p:cNvPr>
              <p:cNvSpPr/>
              <p:nvPr/>
            </p:nvSpPr>
            <p:spPr>
              <a:xfrm>
                <a:off x="3623181" y="3813070"/>
                <a:ext cx="83984" cy="6171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215" extrusionOk="0">
                    <a:moveTo>
                      <a:pt x="2837" y="1"/>
                    </a:moveTo>
                    <a:lnTo>
                      <a:pt x="90" y="72"/>
                    </a:lnTo>
                    <a:cubicBezTo>
                      <a:pt x="36" y="72"/>
                      <a:pt x="0" y="108"/>
                      <a:pt x="0" y="144"/>
                    </a:cubicBezTo>
                    <a:cubicBezTo>
                      <a:pt x="0" y="179"/>
                      <a:pt x="36" y="215"/>
                      <a:pt x="90" y="215"/>
                    </a:cubicBezTo>
                    <a:lnTo>
                      <a:pt x="2837" y="162"/>
                    </a:lnTo>
                    <a:cubicBezTo>
                      <a:pt x="2890" y="162"/>
                      <a:pt x="2925" y="126"/>
                      <a:pt x="2908" y="72"/>
                    </a:cubicBezTo>
                    <a:cubicBezTo>
                      <a:pt x="2908" y="37"/>
                      <a:pt x="2873" y="1"/>
                      <a:pt x="28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49" name="Google Shape;1085;p30">
                <a:extLst>
                  <a:ext uri="{FF2B5EF4-FFF2-40B4-BE49-F238E27FC236}">
                    <a16:creationId xmlns:a16="http://schemas.microsoft.com/office/drawing/2014/main" xmlns="" id="{F79D7985-E29F-5F8D-1B30-E0F50B476DF6}"/>
                  </a:ext>
                </a:extLst>
              </p:cNvPr>
              <p:cNvSpPr/>
              <p:nvPr/>
            </p:nvSpPr>
            <p:spPr>
              <a:xfrm>
                <a:off x="3577632" y="3718900"/>
                <a:ext cx="7692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302" extrusionOk="0">
                    <a:moveTo>
                      <a:pt x="196" y="0"/>
                    </a:moveTo>
                    <a:cubicBezTo>
                      <a:pt x="144" y="0"/>
                      <a:pt x="108" y="36"/>
                      <a:pt x="108" y="72"/>
                    </a:cubicBezTo>
                    <a:lnTo>
                      <a:pt x="1" y="2230"/>
                    </a:lnTo>
                    <a:cubicBezTo>
                      <a:pt x="1" y="2266"/>
                      <a:pt x="37" y="2302"/>
                      <a:pt x="72" y="2302"/>
                    </a:cubicBezTo>
                    <a:cubicBezTo>
                      <a:pt x="125" y="2302"/>
                      <a:pt x="144" y="2283"/>
                      <a:pt x="161" y="2230"/>
                    </a:cubicBezTo>
                    <a:lnTo>
                      <a:pt x="268" y="90"/>
                    </a:lnTo>
                    <a:cubicBezTo>
                      <a:pt x="268" y="36"/>
                      <a:pt x="232" y="0"/>
                      <a:pt x="1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0" name="Google Shape;1086;p30">
                <a:extLst>
                  <a:ext uri="{FF2B5EF4-FFF2-40B4-BE49-F238E27FC236}">
                    <a16:creationId xmlns:a16="http://schemas.microsoft.com/office/drawing/2014/main" xmlns="" id="{909A76A6-C340-E5E3-3D64-45A124E60E47}"/>
                  </a:ext>
                </a:extLst>
              </p:cNvPr>
              <p:cNvSpPr/>
              <p:nvPr/>
            </p:nvSpPr>
            <p:spPr>
              <a:xfrm>
                <a:off x="3465525" y="3800297"/>
                <a:ext cx="58381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803" extrusionOk="0">
                    <a:moveTo>
                      <a:pt x="107" y="1"/>
                    </a:moveTo>
                    <a:cubicBezTo>
                      <a:pt x="72" y="1"/>
                      <a:pt x="19" y="18"/>
                      <a:pt x="0" y="53"/>
                    </a:cubicBezTo>
                    <a:cubicBezTo>
                      <a:pt x="0" y="89"/>
                      <a:pt x="19" y="143"/>
                      <a:pt x="54" y="143"/>
                    </a:cubicBezTo>
                    <a:lnTo>
                      <a:pt x="1909" y="803"/>
                    </a:lnTo>
                    <a:lnTo>
                      <a:pt x="1945" y="803"/>
                    </a:lnTo>
                    <a:cubicBezTo>
                      <a:pt x="1981" y="803"/>
                      <a:pt x="1998" y="785"/>
                      <a:pt x="2016" y="750"/>
                    </a:cubicBezTo>
                    <a:cubicBezTo>
                      <a:pt x="2033" y="714"/>
                      <a:pt x="1998" y="660"/>
                      <a:pt x="1962" y="660"/>
                    </a:cubicBez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1" name="Google Shape;1087;p30">
                <a:extLst>
                  <a:ext uri="{FF2B5EF4-FFF2-40B4-BE49-F238E27FC236}">
                    <a16:creationId xmlns:a16="http://schemas.microsoft.com/office/drawing/2014/main" xmlns="" id="{D9FB264F-75C5-1A48-9595-430EAFDE7D70}"/>
                  </a:ext>
                </a:extLst>
              </p:cNvPr>
              <p:cNvSpPr/>
              <p:nvPr/>
            </p:nvSpPr>
            <p:spPr>
              <a:xfrm>
                <a:off x="3501890" y="3881867"/>
                <a:ext cx="45063" cy="6228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170" extrusionOk="0">
                    <a:moveTo>
                      <a:pt x="1484" y="0"/>
                    </a:moveTo>
                    <a:cubicBezTo>
                      <a:pt x="1460" y="0"/>
                      <a:pt x="1437" y="9"/>
                      <a:pt x="1427" y="29"/>
                    </a:cubicBezTo>
                    <a:lnTo>
                      <a:pt x="36" y="2045"/>
                    </a:lnTo>
                    <a:cubicBezTo>
                      <a:pt x="0" y="2081"/>
                      <a:pt x="17" y="2117"/>
                      <a:pt x="53" y="2153"/>
                    </a:cubicBezTo>
                    <a:cubicBezTo>
                      <a:pt x="53" y="2153"/>
                      <a:pt x="72" y="2170"/>
                      <a:pt x="89" y="2170"/>
                    </a:cubicBezTo>
                    <a:cubicBezTo>
                      <a:pt x="124" y="2170"/>
                      <a:pt x="143" y="2153"/>
                      <a:pt x="160" y="2134"/>
                    </a:cubicBezTo>
                    <a:lnTo>
                      <a:pt x="1551" y="119"/>
                    </a:lnTo>
                    <a:cubicBezTo>
                      <a:pt x="1570" y="84"/>
                      <a:pt x="1570" y="48"/>
                      <a:pt x="1534" y="12"/>
                    </a:cubicBezTo>
                    <a:cubicBezTo>
                      <a:pt x="1519" y="5"/>
                      <a:pt x="1501" y="0"/>
                      <a:pt x="14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2" name="Google Shape;1088;p30">
                <a:extLst>
                  <a:ext uri="{FF2B5EF4-FFF2-40B4-BE49-F238E27FC236}">
                    <a16:creationId xmlns:a16="http://schemas.microsoft.com/office/drawing/2014/main" xmlns="" id="{5AF15A68-61B2-6634-0D9A-21AB32453E1B}"/>
                  </a:ext>
                </a:extLst>
              </p:cNvPr>
              <p:cNvSpPr/>
              <p:nvPr/>
            </p:nvSpPr>
            <p:spPr>
              <a:xfrm>
                <a:off x="3510557" y="3766516"/>
                <a:ext cx="138777" cy="132118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603" extrusionOk="0">
                    <a:moveTo>
                      <a:pt x="2409" y="1"/>
                    </a:moveTo>
                    <a:lnTo>
                      <a:pt x="1" y="1766"/>
                    </a:lnTo>
                    <a:lnTo>
                      <a:pt x="911" y="4602"/>
                    </a:lnTo>
                    <a:lnTo>
                      <a:pt x="3907" y="4602"/>
                    </a:lnTo>
                    <a:lnTo>
                      <a:pt x="4835" y="1766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3" name="Google Shape;1089;p30">
                <a:extLst>
                  <a:ext uri="{FF2B5EF4-FFF2-40B4-BE49-F238E27FC236}">
                    <a16:creationId xmlns:a16="http://schemas.microsoft.com/office/drawing/2014/main" xmlns="" id="{315BA279-C0F0-CCFF-1E0D-83FFE109C907}"/>
                  </a:ext>
                </a:extLst>
              </p:cNvPr>
              <p:cNvSpPr/>
              <p:nvPr/>
            </p:nvSpPr>
            <p:spPr>
              <a:xfrm>
                <a:off x="3513628" y="3670768"/>
                <a:ext cx="138777" cy="6659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320" extrusionOk="0">
                    <a:moveTo>
                      <a:pt x="2302" y="1"/>
                    </a:moveTo>
                    <a:cubicBezTo>
                      <a:pt x="1499" y="1"/>
                      <a:pt x="750" y="143"/>
                      <a:pt x="36" y="429"/>
                    </a:cubicBezTo>
                    <a:lnTo>
                      <a:pt x="1" y="571"/>
                    </a:lnTo>
                    <a:lnTo>
                      <a:pt x="2409" y="2319"/>
                    </a:lnTo>
                    <a:lnTo>
                      <a:pt x="4835" y="571"/>
                    </a:lnTo>
                    <a:lnTo>
                      <a:pt x="4835" y="536"/>
                    </a:lnTo>
                    <a:cubicBezTo>
                      <a:pt x="4050" y="198"/>
                      <a:pt x="3211" y="1"/>
                      <a:pt x="23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4" name="Google Shape;1090;p30">
                <a:extLst>
                  <a:ext uri="{FF2B5EF4-FFF2-40B4-BE49-F238E27FC236}">
                    <a16:creationId xmlns:a16="http://schemas.microsoft.com/office/drawing/2014/main" xmlns="" id="{F664D8D8-7DC1-8FB8-62CF-6EE2C775DABF}"/>
                  </a:ext>
                </a:extLst>
              </p:cNvPr>
              <p:cNvSpPr/>
              <p:nvPr/>
            </p:nvSpPr>
            <p:spPr>
              <a:xfrm>
                <a:off x="3405109" y="3726047"/>
                <a:ext cx="73737" cy="131084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4567" extrusionOk="0">
                    <a:moveTo>
                      <a:pt x="1642" y="1"/>
                    </a:moveTo>
                    <a:cubicBezTo>
                      <a:pt x="626" y="1090"/>
                      <a:pt x="1" y="2552"/>
                      <a:pt x="1" y="4157"/>
                    </a:cubicBezTo>
                    <a:cubicBezTo>
                      <a:pt x="1" y="4264"/>
                      <a:pt x="1" y="4353"/>
                      <a:pt x="19" y="4460"/>
                    </a:cubicBezTo>
                    <a:lnTo>
                      <a:pt x="143" y="4567"/>
                    </a:lnTo>
                    <a:lnTo>
                      <a:pt x="2569" y="2802"/>
                    </a:lnTo>
                    <a:lnTo>
                      <a:pt x="16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5" name="Google Shape;1091;p30">
                <a:extLst>
                  <a:ext uri="{FF2B5EF4-FFF2-40B4-BE49-F238E27FC236}">
                    <a16:creationId xmlns:a16="http://schemas.microsoft.com/office/drawing/2014/main" xmlns="" id="{61A634AA-A7FA-BA96-294A-38A2AAC09AFC}"/>
                  </a:ext>
                </a:extLst>
              </p:cNvPr>
              <p:cNvSpPr/>
              <p:nvPr/>
            </p:nvSpPr>
            <p:spPr>
              <a:xfrm>
                <a:off x="3426118" y="3927244"/>
                <a:ext cx="112657" cy="86050"/>
              </a:xfrm>
              <a:custGeom>
                <a:avLst/>
                <a:gdLst/>
                <a:ahLst/>
                <a:cxnLst/>
                <a:rect l="l" t="t" r="r" b="b"/>
                <a:pathLst>
                  <a:path w="3925" h="2998" extrusionOk="0">
                    <a:moveTo>
                      <a:pt x="1" y="1"/>
                    </a:moveTo>
                    <a:lnTo>
                      <a:pt x="1" y="18"/>
                    </a:lnTo>
                    <a:cubicBezTo>
                      <a:pt x="767" y="1463"/>
                      <a:pt x="2105" y="2550"/>
                      <a:pt x="3710" y="2997"/>
                    </a:cubicBezTo>
                    <a:lnTo>
                      <a:pt x="3924" y="2836"/>
                    </a:lnTo>
                    <a:lnTo>
                      <a:pt x="299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6" name="Google Shape;1092;p30">
                <a:extLst>
                  <a:ext uri="{FF2B5EF4-FFF2-40B4-BE49-F238E27FC236}">
                    <a16:creationId xmlns:a16="http://schemas.microsoft.com/office/drawing/2014/main" xmlns="" id="{022A113B-FB3C-BD7B-FFEC-981B8AEADBFA}"/>
                  </a:ext>
                </a:extLst>
              </p:cNvPr>
              <p:cNvSpPr/>
              <p:nvPr/>
            </p:nvSpPr>
            <p:spPr>
              <a:xfrm>
                <a:off x="3610897" y="3932381"/>
                <a:ext cx="114695" cy="83984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2926" extrusionOk="0">
                    <a:moveTo>
                      <a:pt x="911" y="0"/>
                    </a:moveTo>
                    <a:lnTo>
                      <a:pt x="0" y="2854"/>
                    </a:lnTo>
                    <a:lnTo>
                      <a:pt x="107" y="2925"/>
                    </a:lnTo>
                    <a:cubicBezTo>
                      <a:pt x="1731" y="2604"/>
                      <a:pt x="3122" y="1641"/>
                      <a:pt x="3996" y="303"/>
                    </a:cubicBezTo>
                    <a:lnTo>
                      <a:pt x="39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7" name="Google Shape;1093;p30">
                <a:extLst>
                  <a:ext uri="{FF2B5EF4-FFF2-40B4-BE49-F238E27FC236}">
                    <a16:creationId xmlns:a16="http://schemas.microsoft.com/office/drawing/2014/main" xmlns="" id="{1DEC060B-2F3F-8ED3-A6D8-4F370355A861}"/>
                  </a:ext>
                </a:extLst>
              </p:cNvPr>
              <p:cNvSpPr/>
              <p:nvPr/>
            </p:nvSpPr>
            <p:spPr>
              <a:xfrm>
                <a:off x="3681043" y="3733768"/>
                <a:ext cx="73220" cy="132089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4602" extrusionOk="0">
                    <a:moveTo>
                      <a:pt x="928" y="0"/>
                    </a:moveTo>
                    <a:lnTo>
                      <a:pt x="1" y="2835"/>
                    </a:lnTo>
                    <a:lnTo>
                      <a:pt x="2426" y="4602"/>
                    </a:lnTo>
                    <a:lnTo>
                      <a:pt x="2533" y="4530"/>
                    </a:lnTo>
                    <a:lnTo>
                      <a:pt x="2533" y="4512"/>
                    </a:lnTo>
                    <a:cubicBezTo>
                      <a:pt x="2550" y="4316"/>
                      <a:pt x="2550" y="4102"/>
                      <a:pt x="2550" y="3888"/>
                    </a:cubicBezTo>
                    <a:cubicBezTo>
                      <a:pt x="2550" y="2407"/>
                      <a:pt x="2034" y="1052"/>
                      <a:pt x="11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8" name="Google Shape;1094;p30">
                <a:extLst>
                  <a:ext uri="{FF2B5EF4-FFF2-40B4-BE49-F238E27FC236}">
                    <a16:creationId xmlns:a16="http://schemas.microsoft.com/office/drawing/2014/main" xmlns="" id="{E7CB6EF9-9DBE-41E8-5AFF-8CD4EFC6B4FE}"/>
                  </a:ext>
                </a:extLst>
              </p:cNvPr>
              <p:cNvSpPr/>
              <p:nvPr/>
            </p:nvSpPr>
            <p:spPr>
              <a:xfrm>
                <a:off x="3370294" y="2210355"/>
                <a:ext cx="601030" cy="659670"/>
              </a:xfrm>
              <a:custGeom>
                <a:avLst/>
                <a:gdLst/>
                <a:ahLst/>
                <a:cxnLst/>
                <a:rect l="l" t="t" r="r" b="b"/>
                <a:pathLst>
                  <a:path w="20940" h="22983" extrusionOk="0">
                    <a:moveTo>
                      <a:pt x="14697" y="1"/>
                    </a:moveTo>
                    <a:lnTo>
                      <a:pt x="12450" y="2141"/>
                    </a:lnTo>
                    <a:cubicBezTo>
                      <a:pt x="12450" y="2141"/>
                      <a:pt x="10880" y="7758"/>
                      <a:pt x="4122" y="14928"/>
                    </a:cubicBezTo>
                    <a:cubicBezTo>
                      <a:pt x="3568" y="15517"/>
                      <a:pt x="2926" y="16070"/>
                      <a:pt x="2284" y="16659"/>
                    </a:cubicBezTo>
                    <a:cubicBezTo>
                      <a:pt x="1553" y="17282"/>
                      <a:pt x="804" y="17943"/>
                      <a:pt x="1" y="18585"/>
                    </a:cubicBezTo>
                    <a:lnTo>
                      <a:pt x="3337" y="22723"/>
                    </a:lnTo>
                    <a:cubicBezTo>
                      <a:pt x="3337" y="22723"/>
                      <a:pt x="3760" y="22983"/>
                      <a:pt x="4372" y="22983"/>
                    </a:cubicBezTo>
                    <a:cubicBezTo>
                      <a:pt x="5247" y="22983"/>
                      <a:pt x="6509" y="22451"/>
                      <a:pt x="7475" y="19869"/>
                    </a:cubicBezTo>
                    <a:cubicBezTo>
                      <a:pt x="7475" y="19869"/>
                      <a:pt x="18497" y="11487"/>
                      <a:pt x="20939" y="4156"/>
                    </a:cubicBezTo>
                    <a:lnTo>
                      <a:pt x="14697" y="1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59" name="Google Shape;1095;p30">
                <a:extLst>
                  <a:ext uri="{FF2B5EF4-FFF2-40B4-BE49-F238E27FC236}">
                    <a16:creationId xmlns:a16="http://schemas.microsoft.com/office/drawing/2014/main" xmlns="" id="{26F40CC8-BCD2-7B13-66EB-F5FCA749B1A1}"/>
                  </a:ext>
                </a:extLst>
              </p:cNvPr>
              <p:cNvSpPr/>
              <p:nvPr/>
            </p:nvSpPr>
            <p:spPr>
              <a:xfrm>
                <a:off x="3749639" y="2817476"/>
                <a:ext cx="483752" cy="1036619"/>
              </a:xfrm>
              <a:custGeom>
                <a:avLst/>
                <a:gdLst/>
                <a:ahLst/>
                <a:cxnLst/>
                <a:rect l="l" t="t" r="r" b="b"/>
                <a:pathLst>
                  <a:path w="16854" h="36116" extrusionOk="0">
                    <a:moveTo>
                      <a:pt x="9684" y="0"/>
                    </a:moveTo>
                    <a:lnTo>
                      <a:pt x="4245" y="2533"/>
                    </a:lnTo>
                    <a:cubicBezTo>
                      <a:pt x="4245" y="2533"/>
                      <a:pt x="0" y="6635"/>
                      <a:pt x="874" y="12164"/>
                    </a:cubicBezTo>
                    <a:cubicBezTo>
                      <a:pt x="928" y="12485"/>
                      <a:pt x="981" y="12842"/>
                      <a:pt x="1052" y="13215"/>
                    </a:cubicBezTo>
                    <a:cubicBezTo>
                      <a:pt x="1178" y="13876"/>
                      <a:pt x="1320" y="14625"/>
                      <a:pt x="1480" y="15446"/>
                    </a:cubicBezTo>
                    <a:cubicBezTo>
                      <a:pt x="2943" y="22615"/>
                      <a:pt x="7544" y="35046"/>
                      <a:pt x="7544" y="35046"/>
                    </a:cubicBezTo>
                    <a:cubicBezTo>
                      <a:pt x="7544" y="35046"/>
                      <a:pt x="8186" y="36116"/>
                      <a:pt x="9370" y="36116"/>
                    </a:cubicBezTo>
                    <a:cubicBezTo>
                      <a:pt x="9962" y="36116"/>
                      <a:pt x="10689" y="35848"/>
                      <a:pt x="11539" y="35046"/>
                    </a:cubicBezTo>
                    <a:cubicBezTo>
                      <a:pt x="11539" y="35046"/>
                      <a:pt x="11539" y="28001"/>
                      <a:pt x="11682" y="25861"/>
                    </a:cubicBezTo>
                    <a:cubicBezTo>
                      <a:pt x="11772" y="24327"/>
                      <a:pt x="12324" y="20992"/>
                      <a:pt x="11717" y="16996"/>
                    </a:cubicBezTo>
                    <a:cubicBezTo>
                      <a:pt x="11610" y="16212"/>
                      <a:pt x="11432" y="15374"/>
                      <a:pt x="11201" y="14535"/>
                    </a:cubicBezTo>
                    <a:cubicBezTo>
                      <a:pt x="11004" y="13750"/>
                      <a:pt x="10737" y="12966"/>
                      <a:pt x="10416" y="12164"/>
                    </a:cubicBezTo>
                    <a:lnTo>
                      <a:pt x="16854" y="8989"/>
                    </a:lnTo>
                    <a:lnTo>
                      <a:pt x="16052" y="3603"/>
                    </a:lnTo>
                    <a:lnTo>
                      <a:pt x="9684" y="0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0" name="Google Shape;1096;p30">
                <a:extLst>
                  <a:ext uri="{FF2B5EF4-FFF2-40B4-BE49-F238E27FC236}">
                    <a16:creationId xmlns:a16="http://schemas.microsoft.com/office/drawing/2014/main" xmlns="" id="{1FD913BB-C7D9-94C6-09AD-949E52B11429}"/>
                  </a:ext>
                </a:extLst>
              </p:cNvPr>
              <p:cNvSpPr/>
              <p:nvPr/>
            </p:nvSpPr>
            <p:spPr>
              <a:xfrm>
                <a:off x="3781870" y="3823316"/>
                <a:ext cx="306686" cy="142881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4978" extrusionOk="0">
                    <a:moveTo>
                      <a:pt x="6421" y="1"/>
                    </a:moveTo>
                    <a:lnTo>
                      <a:pt x="6154" y="286"/>
                    </a:lnTo>
                    <a:cubicBezTo>
                      <a:pt x="5976" y="464"/>
                      <a:pt x="5779" y="625"/>
                      <a:pt x="5565" y="768"/>
                    </a:cubicBezTo>
                    <a:cubicBezTo>
                      <a:pt x="5137" y="1035"/>
                      <a:pt x="4656" y="1232"/>
                      <a:pt x="4157" y="1303"/>
                    </a:cubicBezTo>
                    <a:cubicBezTo>
                      <a:pt x="4067" y="1320"/>
                      <a:pt x="3960" y="1339"/>
                      <a:pt x="3871" y="1356"/>
                    </a:cubicBezTo>
                    <a:cubicBezTo>
                      <a:pt x="3603" y="1410"/>
                      <a:pt x="3353" y="1482"/>
                      <a:pt x="3104" y="1570"/>
                    </a:cubicBezTo>
                    <a:cubicBezTo>
                      <a:pt x="2890" y="1660"/>
                      <a:pt x="2676" y="1748"/>
                      <a:pt x="2462" y="1855"/>
                    </a:cubicBezTo>
                    <a:cubicBezTo>
                      <a:pt x="2176" y="2017"/>
                      <a:pt x="1891" y="2195"/>
                      <a:pt x="1641" y="2409"/>
                    </a:cubicBezTo>
                    <a:cubicBezTo>
                      <a:pt x="1427" y="2569"/>
                      <a:pt x="1249" y="2766"/>
                      <a:pt x="1070" y="2961"/>
                    </a:cubicBezTo>
                    <a:cubicBezTo>
                      <a:pt x="590" y="3532"/>
                      <a:pt x="214" y="4210"/>
                      <a:pt x="0" y="4977"/>
                    </a:cubicBezTo>
                    <a:lnTo>
                      <a:pt x="10684" y="4977"/>
                    </a:lnTo>
                    <a:lnTo>
                      <a:pt x="10523" y="2105"/>
                    </a:lnTo>
                    <a:lnTo>
                      <a:pt x="104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1" name="Google Shape;1097;p30">
                <a:extLst>
                  <a:ext uri="{FF2B5EF4-FFF2-40B4-BE49-F238E27FC236}">
                    <a16:creationId xmlns:a16="http://schemas.microsoft.com/office/drawing/2014/main" xmlns="" id="{0CB68502-64A1-30FE-583F-877EBA284F2C}"/>
                  </a:ext>
                </a:extLst>
              </p:cNvPr>
              <p:cNvSpPr/>
              <p:nvPr/>
            </p:nvSpPr>
            <p:spPr>
              <a:xfrm>
                <a:off x="3990213" y="3883732"/>
                <a:ext cx="98335" cy="82462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873" extrusionOk="0">
                    <a:moveTo>
                      <a:pt x="3247" y="0"/>
                    </a:moveTo>
                    <a:cubicBezTo>
                      <a:pt x="1570" y="0"/>
                      <a:pt x="196" y="1249"/>
                      <a:pt x="1" y="2872"/>
                    </a:cubicBezTo>
                    <a:lnTo>
                      <a:pt x="3425" y="2872"/>
                    </a:lnTo>
                    <a:lnTo>
                      <a:pt x="3264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2" name="Google Shape;1098;p30">
                <a:extLst>
                  <a:ext uri="{FF2B5EF4-FFF2-40B4-BE49-F238E27FC236}">
                    <a16:creationId xmlns:a16="http://schemas.microsoft.com/office/drawing/2014/main" xmlns="" id="{4D3FB313-6BD4-7BBE-E602-8F9AAAF05B95}"/>
                  </a:ext>
                </a:extLst>
              </p:cNvPr>
              <p:cNvSpPr/>
              <p:nvPr/>
            </p:nvSpPr>
            <p:spPr>
              <a:xfrm>
                <a:off x="3892973" y="3845359"/>
                <a:ext cx="70666" cy="52726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837" extrusionOk="0">
                    <a:moveTo>
                      <a:pt x="1694" y="0"/>
                    </a:moveTo>
                    <a:cubicBezTo>
                      <a:pt x="1266" y="267"/>
                      <a:pt x="785" y="464"/>
                      <a:pt x="286" y="535"/>
                    </a:cubicBezTo>
                    <a:cubicBezTo>
                      <a:pt x="196" y="552"/>
                      <a:pt x="89" y="571"/>
                      <a:pt x="0" y="588"/>
                    </a:cubicBezTo>
                    <a:lnTo>
                      <a:pt x="999" y="1587"/>
                    </a:lnTo>
                    <a:cubicBezTo>
                      <a:pt x="1159" y="1748"/>
                      <a:pt x="1373" y="1836"/>
                      <a:pt x="1570" y="1836"/>
                    </a:cubicBezTo>
                    <a:cubicBezTo>
                      <a:pt x="1784" y="1836"/>
                      <a:pt x="1998" y="1748"/>
                      <a:pt x="2141" y="1587"/>
                    </a:cubicBezTo>
                    <a:cubicBezTo>
                      <a:pt x="2462" y="1284"/>
                      <a:pt x="2462" y="766"/>
                      <a:pt x="2141" y="445"/>
                    </a:cubicBezTo>
                    <a:lnTo>
                      <a:pt x="1694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3" name="Google Shape;1099;p30">
                <a:extLst>
                  <a:ext uri="{FF2B5EF4-FFF2-40B4-BE49-F238E27FC236}">
                    <a16:creationId xmlns:a16="http://schemas.microsoft.com/office/drawing/2014/main" xmlns="" id="{5B5197D1-2BCC-40B8-DD48-E90175C8C3CB}"/>
                  </a:ext>
                </a:extLst>
              </p:cNvPr>
              <p:cNvSpPr/>
              <p:nvPr/>
            </p:nvSpPr>
            <p:spPr>
              <a:xfrm>
                <a:off x="3828969" y="3868377"/>
                <a:ext cx="87571" cy="76808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2676" extrusionOk="0">
                    <a:moveTo>
                      <a:pt x="1463" y="0"/>
                    </a:moveTo>
                    <a:cubicBezTo>
                      <a:pt x="1249" y="90"/>
                      <a:pt x="1035" y="178"/>
                      <a:pt x="821" y="285"/>
                    </a:cubicBezTo>
                    <a:cubicBezTo>
                      <a:pt x="535" y="447"/>
                      <a:pt x="250" y="625"/>
                      <a:pt x="0" y="839"/>
                    </a:cubicBezTo>
                    <a:lnTo>
                      <a:pt x="1588" y="2426"/>
                    </a:lnTo>
                    <a:cubicBezTo>
                      <a:pt x="1748" y="2587"/>
                      <a:pt x="1962" y="2675"/>
                      <a:pt x="2159" y="2675"/>
                    </a:cubicBezTo>
                    <a:cubicBezTo>
                      <a:pt x="2373" y="2675"/>
                      <a:pt x="2587" y="2587"/>
                      <a:pt x="2747" y="2426"/>
                    </a:cubicBezTo>
                    <a:cubicBezTo>
                      <a:pt x="3051" y="2123"/>
                      <a:pt x="3051" y="1605"/>
                      <a:pt x="2747" y="1284"/>
                    </a:cubicBezTo>
                    <a:lnTo>
                      <a:pt x="1463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4" name="Google Shape;1100;p30">
                <a:extLst>
                  <a:ext uri="{FF2B5EF4-FFF2-40B4-BE49-F238E27FC236}">
                    <a16:creationId xmlns:a16="http://schemas.microsoft.com/office/drawing/2014/main" xmlns="" id="{BD61CCD4-6B90-5158-62F7-109E610446D1}"/>
                  </a:ext>
                </a:extLst>
              </p:cNvPr>
              <p:cNvSpPr/>
              <p:nvPr/>
            </p:nvSpPr>
            <p:spPr>
              <a:xfrm>
                <a:off x="3781870" y="3966163"/>
                <a:ext cx="306686" cy="31774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1107" extrusionOk="0">
                    <a:moveTo>
                      <a:pt x="0" y="0"/>
                    </a:moveTo>
                    <a:lnTo>
                      <a:pt x="0" y="1106"/>
                    </a:lnTo>
                    <a:lnTo>
                      <a:pt x="10684" y="1106"/>
                    </a:lnTo>
                    <a:lnTo>
                      <a:pt x="106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5" name="Google Shape;1101;p30">
                <a:extLst>
                  <a:ext uri="{FF2B5EF4-FFF2-40B4-BE49-F238E27FC236}">
                    <a16:creationId xmlns:a16="http://schemas.microsoft.com/office/drawing/2014/main" xmlns="" id="{18D545D1-0F98-2D54-8420-7B2226D73FA6}"/>
                  </a:ext>
                </a:extLst>
              </p:cNvPr>
              <p:cNvSpPr/>
              <p:nvPr/>
            </p:nvSpPr>
            <p:spPr>
              <a:xfrm>
                <a:off x="3781870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6" name="Google Shape;1102;p30">
                <a:extLst>
                  <a:ext uri="{FF2B5EF4-FFF2-40B4-BE49-F238E27FC236}">
                    <a16:creationId xmlns:a16="http://schemas.microsoft.com/office/drawing/2014/main" xmlns="" id="{19691844-DE04-3CA2-9DA6-58646B93C5A9}"/>
                  </a:ext>
                </a:extLst>
              </p:cNvPr>
              <p:cNvSpPr/>
              <p:nvPr/>
            </p:nvSpPr>
            <p:spPr>
              <a:xfrm>
                <a:off x="3899603" y="3997906"/>
                <a:ext cx="52784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2" extrusionOk="0">
                    <a:moveTo>
                      <a:pt x="0" y="0"/>
                    </a:moveTo>
                    <a:lnTo>
                      <a:pt x="393" y="802"/>
                    </a:lnTo>
                    <a:lnTo>
                      <a:pt x="1446" y="802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7" name="Google Shape;1103;p30">
                <a:extLst>
                  <a:ext uri="{FF2B5EF4-FFF2-40B4-BE49-F238E27FC236}">
                    <a16:creationId xmlns:a16="http://schemas.microsoft.com/office/drawing/2014/main" xmlns="" id="{B1502E1C-598E-6B12-7D89-FEAEE9867B26}"/>
                  </a:ext>
                </a:extLst>
              </p:cNvPr>
              <p:cNvSpPr/>
              <p:nvPr/>
            </p:nvSpPr>
            <p:spPr>
              <a:xfrm>
                <a:off x="4017336" y="3997906"/>
                <a:ext cx="52239" cy="23019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802" extrusionOk="0">
                    <a:moveTo>
                      <a:pt x="1" y="0"/>
                    </a:moveTo>
                    <a:lnTo>
                      <a:pt x="376" y="802"/>
                    </a:lnTo>
                    <a:lnTo>
                      <a:pt x="1427" y="802"/>
                    </a:lnTo>
                    <a:lnTo>
                      <a:pt x="182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8" name="Google Shape;1104;p30">
                <a:extLst>
                  <a:ext uri="{FF2B5EF4-FFF2-40B4-BE49-F238E27FC236}">
                    <a16:creationId xmlns:a16="http://schemas.microsoft.com/office/drawing/2014/main" xmlns="" id="{D00526BB-3F98-8CB8-E6A1-1FD37B63F930}"/>
                  </a:ext>
                </a:extLst>
              </p:cNvPr>
              <p:cNvSpPr/>
              <p:nvPr/>
            </p:nvSpPr>
            <p:spPr>
              <a:xfrm>
                <a:off x="3779833" y="3193895"/>
                <a:ext cx="306141" cy="111423"/>
              </a:xfrm>
              <a:custGeom>
                <a:avLst/>
                <a:gdLst/>
                <a:ahLst/>
                <a:cxnLst/>
                <a:rect l="l" t="t" r="r" b="b"/>
                <a:pathLst>
                  <a:path w="10666" h="3882" extrusionOk="0">
                    <a:moveTo>
                      <a:pt x="2172" y="0"/>
                    </a:moveTo>
                    <a:cubicBezTo>
                      <a:pt x="1296" y="0"/>
                      <a:pt x="556" y="48"/>
                      <a:pt x="0" y="100"/>
                    </a:cubicBezTo>
                    <a:cubicBezTo>
                      <a:pt x="126" y="761"/>
                      <a:pt x="268" y="1510"/>
                      <a:pt x="428" y="2331"/>
                    </a:cubicBezTo>
                    <a:cubicBezTo>
                      <a:pt x="915" y="2294"/>
                      <a:pt x="1500" y="2266"/>
                      <a:pt x="2162" y="2266"/>
                    </a:cubicBezTo>
                    <a:cubicBezTo>
                      <a:pt x="4385" y="2266"/>
                      <a:pt x="7477" y="2576"/>
                      <a:pt x="10665" y="3881"/>
                    </a:cubicBezTo>
                    <a:cubicBezTo>
                      <a:pt x="10558" y="3097"/>
                      <a:pt x="10380" y="2259"/>
                      <a:pt x="10149" y="1420"/>
                    </a:cubicBezTo>
                    <a:cubicBezTo>
                      <a:pt x="7153" y="275"/>
                      <a:pt x="4272" y="0"/>
                      <a:pt x="2172" y="0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69" name="Google Shape;1105;p30">
                <a:extLst>
                  <a:ext uri="{FF2B5EF4-FFF2-40B4-BE49-F238E27FC236}">
                    <a16:creationId xmlns:a16="http://schemas.microsoft.com/office/drawing/2014/main" xmlns="" id="{5ADE4E35-395E-75EF-5DAD-42B3C46D6657}"/>
                  </a:ext>
                </a:extLst>
              </p:cNvPr>
              <p:cNvSpPr/>
              <p:nvPr/>
            </p:nvSpPr>
            <p:spPr>
              <a:xfrm>
                <a:off x="3792117" y="3258903"/>
                <a:ext cx="311250" cy="580164"/>
              </a:xfrm>
              <a:custGeom>
                <a:avLst/>
                <a:gdLst/>
                <a:ahLst/>
                <a:cxnLst/>
                <a:rect l="l" t="t" r="r" b="b"/>
                <a:pathLst>
                  <a:path w="10844" h="20213" extrusionOk="0">
                    <a:moveTo>
                      <a:pt x="1734" y="1"/>
                    </a:moveTo>
                    <a:cubicBezTo>
                      <a:pt x="1072" y="1"/>
                      <a:pt x="487" y="29"/>
                      <a:pt x="0" y="66"/>
                    </a:cubicBezTo>
                    <a:cubicBezTo>
                      <a:pt x="1463" y="7235"/>
                      <a:pt x="6064" y="19666"/>
                      <a:pt x="6064" y="19666"/>
                    </a:cubicBezTo>
                    <a:cubicBezTo>
                      <a:pt x="6064" y="19666"/>
                      <a:pt x="6968" y="20213"/>
                      <a:pt x="8151" y="20213"/>
                    </a:cubicBezTo>
                    <a:cubicBezTo>
                      <a:pt x="8743" y="20213"/>
                      <a:pt x="9405" y="20076"/>
                      <a:pt x="10059" y="19666"/>
                    </a:cubicBezTo>
                    <a:cubicBezTo>
                      <a:pt x="10059" y="19666"/>
                      <a:pt x="10059" y="12621"/>
                      <a:pt x="10202" y="10481"/>
                    </a:cubicBezTo>
                    <a:cubicBezTo>
                      <a:pt x="10292" y="8947"/>
                      <a:pt x="10844" y="5612"/>
                      <a:pt x="10237" y="1616"/>
                    </a:cubicBezTo>
                    <a:cubicBezTo>
                      <a:pt x="7049" y="311"/>
                      <a:pt x="3957" y="1"/>
                      <a:pt x="1734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0" name="Google Shape;1106;p30">
                <a:extLst>
                  <a:ext uri="{FF2B5EF4-FFF2-40B4-BE49-F238E27FC236}">
                    <a16:creationId xmlns:a16="http://schemas.microsoft.com/office/drawing/2014/main" xmlns="" id="{DC32A707-C936-9FAD-EB8F-2AEA17905458}"/>
                  </a:ext>
                </a:extLst>
              </p:cNvPr>
              <p:cNvSpPr/>
              <p:nvPr/>
            </p:nvSpPr>
            <p:spPr>
              <a:xfrm>
                <a:off x="4645434" y="2880418"/>
                <a:ext cx="999306" cy="917074"/>
              </a:xfrm>
              <a:custGeom>
                <a:avLst/>
                <a:gdLst/>
                <a:ahLst/>
                <a:cxnLst/>
                <a:rect l="l" t="t" r="r" b="b"/>
                <a:pathLst>
                  <a:path w="34816" h="31951" extrusionOk="0">
                    <a:moveTo>
                      <a:pt x="3425" y="0"/>
                    </a:moveTo>
                    <a:lnTo>
                      <a:pt x="1" y="8187"/>
                    </a:lnTo>
                    <a:cubicBezTo>
                      <a:pt x="1" y="8187"/>
                      <a:pt x="7563" y="14233"/>
                      <a:pt x="12966" y="17550"/>
                    </a:cubicBezTo>
                    <a:cubicBezTo>
                      <a:pt x="13342" y="17783"/>
                      <a:pt x="13715" y="18014"/>
                      <a:pt x="14072" y="18211"/>
                    </a:cubicBezTo>
                    <a:cubicBezTo>
                      <a:pt x="14233" y="18318"/>
                      <a:pt x="14412" y="18406"/>
                      <a:pt x="14590" y="18532"/>
                    </a:cubicBezTo>
                    <a:cubicBezTo>
                      <a:pt x="20029" y="21813"/>
                      <a:pt x="28287" y="29019"/>
                      <a:pt x="30071" y="31908"/>
                    </a:cubicBezTo>
                    <a:cubicBezTo>
                      <a:pt x="30071" y="31908"/>
                      <a:pt x="30333" y="31951"/>
                      <a:pt x="30737" y="31951"/>
                    </a:cubicBezTo>
                    <a:cubicBezTo>
                      <a:pt x="31853" y="31951"/>
                      <a:pt x="34055" y="31624"/>
                      <a:pt x="34815" y="29161"/>
                    </a:cubicBezTo>
                    <a:cubicBezTo>
                      <a:pt x="34815" y="29161"/>
                      <a:pt x="27591" y="17443"/>
                      <a:pt x="22348" y="12735"/>
                    </a:cubicBezTo>
                    <a:cubicBezTo>
                      <a:pt x="21581" y="12057"/>
                      <a:pt x="20849" y="11522"/>
                      <a:pt x="20190" y="11184"/>
                    </a:cubicBezTo>
                    <a:cubicBezTo>
                      <a:pt x="20100" y="11148"/>
                      <a:pt x="20029" y="11112"/>
                      <a:pt x="19941" y="11077"/>
                    </a:cubicBezTo>
                    <a:cubicBezTo>
                      <a:pt x="16944" y="9453"/>
                      <a:pt x="13145" y="3800"/>
                      <a:pt x="12788" y="1035"/>
                    </a:cubicBezTo>
                    <a:lnTo>
                      <a:pt x="3425" y="0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1" name="Google Shape;1107;p30">
                <a:extLst>
                  <a:ext uri="{FF2B5EF4-FFF2-40B4-BE49-F238E27FC236}">
                    <a16:creationId xmlns:a16="http://schemas.microsoft.com/office/drawing/2014/main" xmlns="" id="{5495E925-A914-AE00-A8F7-B6133DCCFB1A}"/>
                  </a:ext>
                </a:extLst>
              </p:cNvPr>
              <p:cNvSpPr/>
              <p:nvPr/>
            </p:nvSpPr>
            <p:spPr>
              <a:xfrm>
                <a:off x="5495680" y="3692839"/>
                <a:ext cx="267249" cy="326835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11387" extrusionOk="0">
                    <a:moveTo>
                      <a:pt x="3365" y="0"/>
                    </a:moveTo>
                    <a:cubicBezTo>
                      <a:pt x="2857" y="0"/>
                      <a:pt x="2434" y="165"/>
                      <a:pt x="2195" y="285"/>
                    </a:cubicBezTo>
                    <a:cubicBezTo>
                      <a:pt x="2069" y="337"/>
                      <a:pt x="1981" y="392"/>
                      <a:pt x="1927" y="427"/>
                    </a:cubicBezTo>
                    <a:cubicBezTo>
                      <a:pt x="1874" y="444"/>
                      <a:pt x="1767" y="480"/>
                      <a:pt x="1660" y="534"/>
                    </a:cubicBezTo>
                    <a:cubicBezTo>
                      <a:pt x="1142" y="784"/>
                      <a:pt x="0" y="1550"/>
                      <a:pt x="269" y="3262"/>
                    </a:cubicBezTo>
                    <a:cubicBezTo>
                      <a:pt x="340" y="3690"/>
                      <a:pt x="483" y="4119"/>
                      <a:pt x="732" y="4565"/>
                    </a:cubicBezTo>
                    <a:cubicBezTo>
                      <a:pt x="982" y="5029"/>
                      <a:pt x="1427" y="5921"/>
                      <a:pt x="1606" y="6670"/>
                    </a:cubicBezTo>
                    <a:cubicBezTo>
                      <a:pt x="1624" y="6812"/>
                      <a:pt x="2409" y="10165"/>
                      <a:pt x="4423" y="11128"/>
                    </a:cubicBezTo>
                    <a:cubicBezTo>
                      <a:pt x="4785" y="11301"/>
                      <a:pt x="5162" y="11386"/>
                      <a:pt x="5550" y="11386"/>
                    </a:cubicBezTo>
                    <a:cubicBezTo>
                      <a:pt x="6005" y="11386"/>
                      <a:pt x="6475" y="11269"/>
                      <a:pt x="6956" y="11039"/>
                    </a:cubicBezTo>
                    <a:cubicBezTo>
                      <a:pt x="7010" y="11003"/>
                      <a:pt x="7046" y="10986"/>
                      <a:pt x="7063" y="10967"/>
                    </a:cubicBezTo>
                    <a:cubicBezTo>
                      <a:pt x="7117" y="10950"/>
                      <a:pt x="7206" y="10914"/>
                      <a:pt x="7206" y="10914"/>
                    </a:cubicBezTo>
                    <a:cubicBezTo>
                      <a:pt x="8098" y="10468"/>
                      <a:pt x="8651" y="9826"/>
                      <a:pt x="8829" y="8970"/>
                    </a:cubicBezTo>
                    <a:cubicBezTo>
                      <a:pt x="9310" y="6794"/>
                      <a:pt x="7153" y="4119"/>
                      <a:pt x="7063" y="4011"/>
                    </a:cubicBezTo>
                    <a:cubicBezTo>
                      <a:pt x="6582" y="3405"/>
                      <a:pt x="6154" y="2513"/>
                      <a:pt x="5940" y="2033"/>
                    </a:cubicBezTo>
                    <a:cubicBezTo>
                      <a:pt x="5726" y="1569"/>
                      <a:pt x="5476" y="1176"/>
                      <a:pt x="5191" y="855"/>
                    </a:cubicBezTo>
                    <a:cubicBezTo>
                      <a:pt x="4568" y="195"/>
                      <a:pt x="3917" y="0"/>
                      <a:pt x="33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2" name="Google Shape;1108;p30">
                <a:extLst>
                  <a:ext uri="{FF2B5EF4-FFF2-40B4-BE49-F238E27FC236}">
                    <a16:creationId xmlns:a16="http://schemas.microsoft.com/office/drawing/2014/main" xmlns="" id="{3C5B07B7-2FB2-3070-8FB3-D2A7E028796F}"/>
                  </a:ext>
                </a:extLst>
              </p:cNvPr>
              <p:cNvSpPr/>
              <p:nvPr/>
            </p:nvSpPr>
            <p:spPr>
              <a:xfrm>
                <a:off x="5515140" y="3700273"/>
                <a:ext cx="292823" cy="303271"/>
              </a:xfrm>
              <a:custGeom>
                <a:avLst/>
                <a:gdLst/>
                <a:ahLst/>
                <a:cxnLst/>
                <a:rect l="l" t="t" r="r" b="b"/>
                <a:pathLst>
                  <a:path w="10202" h="10566" extrusionOk="0">
                    <a:moveTo>
                      <a:pt x="2979" y="1"/>
                    </a:moveTo>
                    <a:cubicBezTo>
                      <a:pt x="2267" y="1"/>
                      <a:pt x="1731" y="382"/>
                      <a:pt x="1731" y="382"/>
                    </a:cubicBezTo>
                    <a:cubicBezTo>
                      <a:pt x="1731" y="382"/>
                      <a:pt x="0" y="882"/>
                      <a:pt x="304" y="2789"/>
                    </a:cubicBezTo>
                    <a:cubicBezTo>
                      <a:pt x="357" y="3200"/>
                      <a:pt x="518" y="3593"/>
                      <a:pt x="714" y="3967"/>
                    </a:cubicBezTo>
                    <a:cubicBezTo>
                      <a:pt x="963" y="4449"/>
                      <a:pt x="1445" y="5376"/>
                      <a:pt x="1624" y="6178"/>
                    </a:cubicBezTo>
                    <a:cubicBezTo>
                      <a:pt x="1624" y="6178"/>
                      <a:pt x="2617" y="10565"/>
                      <a:pt x="5176" y="10565"/>
                    </a:cubicBezTo>
                    <a:cubicBezTo>
                      <a:pt x="5586" y="10565"/>
                      <a:pt x="6035" y="10453"/>
                      <a:pt x="6528" y="10192"/>
                    </a:cubicBezTo>
                    <a:cubicBezTo>
                      <a:pt x="10202" y="8551"/>
                      <a:pt x="6368" y="3860"/>
                      <a:pt x="6368" y="3860"/>
                    </a:cubicBezTo>
                    <a:cubicBezTo>
                      <a:pt x="5850" y="3217"/>
                      <a:pt x="5405" y="2273"/>
                      <a:pt x="5191" y="1791"/>
                    </a:cubicBezTo>
                    <a:cubicBezTo>
                      <a:pt x="5012" y="1398"/>
                      <a:pt x="4798" y="1024"/>
                      <a:pt x="4513" y="721"/>
                    </a:cubicBezTo>
                    <a:cubicBezTo>
                      <a:pt x="3995" y="167"/>
                      <a:pt x="3449" y="1"/>
                      <a:pt x="29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3" name="Google Shape;1109;p30">
                <a:extLst>
                  <a:ext uri="{FF2B5EF4-FFF2-40B4-BE49-F238E27FC236}">
                    <a16:creationId xmlns:a16="http://schemas.microsoft.com/office/drawing/2014/main" xmlns="" id="{E260E105-0E4D-BDEB-8FF5-B5C1BBC25FA0}"/>
                  </a:ext>
                </a:extLst>
              </p:cNvPr>
              <p:cNvSpPr/>
              <p:nvPr/>
            </p:nvSpPr>
            <p:spPr>
              <a:xfrm>
                <a:off x="5578110" y="3821221"/>
                <a:ext cx="119288" cy="7755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702" extrusionOk="0">
                    <a:moveTo>
                      <a:pt x="3281" y="1"/>
                    </a:moveTo>
                    <a:cubicBezTo>
                      <a:pt x="3174" y="1"/>
                      <a:pt x="3065" y="24"/>
                      <a:pt x="2961" y="74"/>
                    </a:cubicBezTo>
                    <a:lnTo>
                      <a:pt x="536" y="1269"/>
                    </a:lnTo>
                    <a:cubicBezTo>
                      <a:pt x="160" y="1448"/>
                      <a:pt x="1" y="1893"/>
                      <a:pt x="179" y="2285"/>
                    </a:cubicBezTo>
                    <a:cubicBezTo>
                      <a:pt x="306" y="2552"/>
                      <a:pt x="577" y="2701"/>
                      <a:pt x="857" y="2701"/>
                    </a:cubicBezTo>
                    <a:cubicBezTo>
                      <a:pt x="971" y="2701"/>
                      <a:pt x="1087" y="2676"/>
                      <a:pt x="1195" y="2625"/>
                    </a:cubicBezTo>
                    <a:lnTo>
                      <a:pt x="3620" y="1448"/>
                    </a:lnTo>
                    <a:cubicBezTo>
                      <a:pt x="3996" y="1251"/>
                      <a:pt x="4155" y="806"/>
                      <a:pt x="3960" y="430"/>
                    </a:cubicBezTo>
                    <a:cubicBezTo>
                      <a:pt x="3831" y="160"/>
                      <a:pt x="3562" y="1"/>
                      <a:pt x="3281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4" name="Google Shape;1110;p30">
                <a:extLst>
                  <a:ext uri="{FF2B5EF4-FFF2-40B4-BE49-F238E27FC236}">
                    <a16:creationId xmlns:a16="http://schemas.microsoft.com/office/drawing/2014/main" xmlns="" id="{DA9C8FC5-FFB9-52E0-9FDF-C550057E461A}"/>
                  </a:ext>
                </a:extLst>
              </p:cNvPr>
              <p:cNvSpPr/>
              <p:nvPr/>
            </p:nvSpPr>
            <p:spPr>
              <a:xfrm>
                <a:off x="5543784" y="3751505"/>
                <a:ext cx="119345" cy="77353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2695" extrusionOk="0">
                    <a:moveTo>
                      <a:pt x="3297" y="1"/>
                    </a:moveTo>
                    <a:cubicBezTo>
                      <a:pt x="3184" y="1"/>
                      <a:pt x="3070" y="25"/>
                      <a:pt x="2961" y="77"/>
                    </a:cubicBezTo>
                    <a:lnTo>
                      <a:pt x="536" y="1254"/>
                    </a:lnTo>
                    <a:cubicBezTo>
                      <a:pt x="162" y="1451"/>
                      <a:pt x="1" y="1896"/>
                      <a:pt x="179" y="2271"/>
                    </a:cubicBezTo>
                    <a:cubicBezTo>
                      <a:pt x="319" y="2536"/>
                      <a:pt x="582" y="2694"/>
                      <a:pt x="858" y="2694"/>
                    </a:cubicBezTo>
                    <a:cubicBezTo>
                      <a:pt x="971" y="2694"/>
                      <a:pt x="1087" y="2667"/>
                      <a:pt x="1197" y="2610"/>
                    </a:cubicBezTo>
                    <a:lnTo>
                      <a:pt x="3622" y="1432"/>
                    </a:lnTo>
                    <a:cubicBezTo>
                      <a:pt x="3996" y="1254"/>
                      <a:pt x="4157" y="790"/>
                      <a:pt x="3979" y="417"/>
                    </a:cubicBezTo>
                    <a:cubicBezTo>
                      <a:pt x="3839" y="150"/>
                      <a:pt x="3574" y="1"/>
                      <a:pt x="3297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5" name="Google Shape;1111;p30">
                <a:extLst>
                  <a:ext uri="{FF2B5EF4-FFF2-40B4-BE49-F238E27FC236}">
                    <a16:creationId xmlns:a16="http://schemas.microsoft.com/office/drawing/2014/main" xmlns="" id="{4FB9DF20-2E73-6F9F-8948-28C49680DF5B}"/>
                  </a:ext>
                </a:extLst>
              </p:cNvPr>
              <p:cNvSpPr/>
              <p:nvPr/>
            </p:nvSpPr>
            <p:spPr>
              <a:xfrm>
                <a:off x="5017575" y="3201386"/>
                <a:ext cx="269287" cy="210935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7349" extrusionOk="0">
                    <a:moveTo>
                      <a:pt x="7224" y="1"/>
                    </a:moveTo>
                    <a:cubicBezTo>
                      <a:pt x="1945" y="1587"/>
                      <a:pt x="428" y="4619"/>
                      <a:pt x="0" y="6367"/>
                    </a:cubicBezTo>
                    <a:cubicBezTo>
                      <a:pt x="376" y="6600"/>
                      <a:pt x="749" y="6831"/>
                      <a:pt x="1106" y="7028"/>
                    </a:cubicBezTo>
                    <a:cubicBezTo>
                      <a:pt x="1267" y="7135"/>
                      <a:pt x="1446" y="7223"/>
                      <a:pt x="1624" y="7349"/>
                    </a:cubicBezTo>
                    <a:cubicBezTo>
                      <a:pt x="2337" y="5475"/>
                      <a:pt x="4264" y="2854"/>
                      <a:pt x="9382" y="1552"/>
                    </a:cubicBezTo>
                    <a:cubicBezTo>
                      <a:pt x="8615" y="874"/>
                      <a:pt x="7883" y="339"/>
                      <a:pt x="7224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6" name="Google Shape;1112;p30">
                <a:extLst>
                  <a:ext uri="{FF2B5EF4-FFF2-40B4-BE49-F238E27FC236}">
                    <a16:creationId xmlns:a16="http://schemas.microsoft.com/office/drawing/2014/main" xmlns="" id="{F424DCF8-4EBF-C934-8D40-8543DA68E71B}"/>
                  </a:ext>
                </a:extLst>
              </p:cNvPr>
              <p:cNvSpPr/>
              <p:nvPr/>
            </p:nvSpPr>
            <p:spPr>
              <a:xfrm>
                <a:off x="5064185" y="3245901"/>
                <a:ext cx="580537" cy="551576"/>
              </a:xfrm>
              <a:custGeom>
                <a:avLst/>
                <a:gdLst/>
                <a:ahLst/>
                <a:cxnLst/>
                <a:rect l="l" t="t" r="r" b="b"/>
                <a:pathLst>
                  <a:path w="20226" h="19217" extrusionOk="0">
                    <a:moveTo>
                      <a:pt x="7758" y="1"/>
                    </a:moveTo>
                    <a:cubicBezTo>
                      <a:pt x="2640" y="1303"/>
                      <a:pt x="713" y="3924"/>
                      <a:pt x="0" y="5798"/>
                    </a:cubicBezTo>
                    <a:cubicBezTo>
                      <a:pt x="5439" y="9079"/>
                      <a:pt x="13697" y="16285"/>
                      <a:pt x="15481" y="19174"/>
                    </a:cubicBezTo>
                    <a:cubicBezTo>
                      <a:pt x="15481" y="19174"/>
                      <a:pt x="15743" y="19217"/>
                      <a:pt x="16147" y="19217"/>
                    </a:cubicBezTo>
                    <a:cubicBezTo>
                      <a:pt x="17263" y="19217"/>
                      <a:pt x="19465" y="18890"/>
                      <a:pt x="20225" y="16427"/>
                    </a:cubicBezTo>
                    <a:cubicBezTo>
                      <a:pt x="20225" y="16427"/>
                      <a:pt x="13001" y="4709"/>
                      <a:pt x="7758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7" name="Google Shape;1113;p30">
                <a:extLst>
                  <a:ext uri="{FF2B5EF4-FFF2-40B4-BE49-F238E27FC236}">
                    <a16:creationId xmlns:a16="http://schemas.microsoft.com/office/drawing/2014/main" xmlns="" id="{E98C6324-8919-9C84-7E80-3945F4E0C6AA}"/>
                  </a:ext>
                </a:extLst>
              </p:cNvPr>
              <p:cNvSpPr/>
              <p:nvPr/>
            </p:nvSpPr>
            <p:spPr>
              <a:xfrm>
                <a:off x="3871476" y="2519556"/>
                <a:ext cx="1141039" cy="595893"/>
              </a:xfrm>
              <a:custGeom>
                <a:avLst/>
                <a:gdLst/>
                <a:ahLst/>
                <a:cxnLst/>
                <a:rect l="l" t="t" r="r" b="b"/>
                <a:pathLst>
                  <a:path w="39754" h="20761" extrusionOk="0">
                    <a:moveTo>
                      <a:pt x="28340" y="0"/>
                    </a:moveTo>
                    <a:lnTo>
                      <a:pt x="10362" y="2426"/>
                    </a:lnTo>
                    <a:lnTo>
                      <a:pt x="8293" y="3905"/>
                    </a:lnTo>
                    <a:lnTo>
                      <a:pt x="1551" y="11218"/>
                    </a:lnTo>
                    <a:lnTo>
                      <a:pt x="0" y="12913"/>
                    </a:lnTo>
                    <a:cubicBezTo>
                      <a:pt x="4512" y="18798"/>
                      <a:pt x="12609" y="19369"/>
                      <a:pt x="12609" y="19369"/>
                    </a:cubicBezTo>
                    <a:lnTo>
                      <a:pt x="14856" y="17745"/>
                    </a:lnTo>
                    <a:lnTo>
                      <a:pt x="20278" y="13840"/>
                    </a:lnTo>
                    <a:lnTo>
                      <a:pt x="25272" y="19013"/>
                    </a:lnTo>
                    <a:lnTo>
                      <a:pt x="26967" y="20760"/>
                    </a:lnTo>
                    <a:cubicBezTo>
                      <a:pt x="35385" y="20190"/>
                      <a:pt x="39754" y="13608"/>
                      <a:pt x="39754" y="13608"/>
                    </a:cubicBezTo>
                    <a:lnTo>
                      <a:pt x="38239" y="11503"/>
                    </a:lnTo>
                    <a:lnTo>
                      <a:pt x="30159" y="357"/>
                    </a:lnTo>
                    <a:lnTo>
                      <a:pt x="28340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8" name="Google Shape;1114;p30">
                <a:extLst>
                  <a:ext uri="{FF2B5EF4-FFF2-40B4-BE49-F238E27FC236}">
                    <a16:creationId xmlns:a16="http://schemas.microsoft.com/office/drawing/2014/main" xmlns="" id="{190B0106-AE06-CA5C-DA63-D45705752E2F}"/>
                  </a:ext>
                </a:extLst>
              </p:cNvPr>
              <p:cNvSpPr/>
              <p:nvPr/>
            </p:nvSpPr>
            <p:spPr>
              <a:xfrm>
                <a:off x="4596785" y="2849708"/>
                <a:ext cx="415698" cy="265728"/>
              </a:xfrm>
              <a:custGeom>
                <a:avLst/>
                <a:gdLst/>
                <a:ahLst/>
                <a:cxnLst/>
                <a:rect l="l" t="t" r="r" b="b"/>
                <a:pathLst>
                  <a:path w="14483" h="9258" extrusionOk="0">
                    <a:moveTo>
                      <a:pt x="12968" y="0"/>
                    </a:moveTo>
                    <a:cubicBezTo>
                      <a:pt x="8687" y="5422"/>
                      <a:pt x="2284" y="7063"/>
                      <a:pt x="1" y="7510"/>
                    </a:cubicBezTo>
                    <a:lnTo>
                      <a:pt x="1696" y="9257"/>
                    </a:lnTo>
                    <a:cubicBezTo>
                      <a:pt x="10114" y="8687"/>
                      <a:pt x="14483" y="2105"/>
                      <a:pt x="14483" y="2105"/>
                    </a:cubicBezTo>
                    <a:lnTo>
                      <a:pt x="12968" y="0"/>
                    </a:ln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79" name="Google Shape;1115;p30">
                <a:extLst>
                  <a:ext uri="{FF2B5EF4-FFF2-40B4-BE49-F238E27FC236}">
                    <a16:creationId xmlns:a16="http://schemas.microsoft.com/office/drawing/2014/main" xmlns="" id="{992A08BF-D4B0-C2D2-28D5-0AD130C83BB5}"/>
                  </a:ext>
                </a:extLst>
              </p:cNvPr>
              <p:cNvSpPr/>
              <p:nvPr/>
            </p:nvSpPr>
            <p:spPr>
              <a:xfrm>
                <a:off x="3871476" y="2841499"/>
                <a:ext cx="426433" cy="234011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8153" extrusionOk="0">
                    <a:moveTo>
                      <a:pt x="1551" y="1"/>
                    </a:moveTo>
                    <a:lnTo>
                      <a:pt x="0" y="1696"/>
                    </a:lnTo>
                    <a:cubicBezTo>
                      <a:pt x="4512" y="7581"/>
                      <a:pt x="12609" y="8152"/>
                      <a:pt x="12609" y="8152"/>
                    </a:cubicBezTo>
                    <a:lnTo>
                      <a:pt x="14856" y="6528"/>
                    </a:lnTo>
                    <a:cubicBezTo>
                      <a:pt x="8240" y="5406"/>
                      <a:pt x="3442" y="1677"/>
                      <a:pt x="1551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0" name="Google Shape;1116;p30">
                <a:extLst>
                  <a:ext uri="{FF2B5EF4-FFF2-40B4-BE49-F238E27FC236}">
                    <a16:creationId xmlns:a16="http://schemas.microsoft.com/office/drawing/2014/main" xmlns="" id="{C1EE1CD3-5AB7-7E88-E7D4-46160480F642}"/>
                  </a:ext>
                </a:extLst>
              </p:cNvPr>
              <p:cNvSpPr/>
              <p:nvPr/>
            </p:nvSpPr>
            <p:spPr>
              <a:xfrm>
                <a:off x="4658235" y="1989240"/>
                <a:ext cx="368598" cy="882774"/>
              </a:xfrm>
              <a:custGeom>
                <a:avLst/>
                <a:gdLst/>
                <a:ahLst/>
                <a:cxnLst/>
                <a:rect l="l" t="t" r="r" b="b"/>
                <a:pathLst>
                  <a:path w="12842" h="30756" extrusionOk="0">
                    <a:moveTo>
                      <a:pt x="6563" y="0"/>
                    </a:moveTo>
                    <a:lnTo>
                      <a:pt x="1481" y="4388"/>
                    </a:lnTo>
                    <a:lnTo>
                      <a:pt x="0" y="6652"/>
                    </a:lnTo>
                    <a:cubicBezTo>
                      <a:pt x="3531" y="10095"/>
                      <a:pt x="4495" y="16461"/>
                      <a:pt x="4763" y="19547"/>
                    </a:cubicBezTo>
                    <a:cubicBezTo>
                      <a:pt x="4834" y="20439"/>
                      <a:pt x="4780" y="21331"/>
                      <a:pt x="4637" y="22223"/>
                    </a:cubicBezTo>
                    <a:cubicBezTo>
                      <a:pt x="4459" y="23293"/>
                      <a:pt x="4495" y="24772"/>
                      <a:pt x="5101" y="26146"/>
                    </a:cubicBezTo>
                    <a:cubicBezTo>
                      <a:pt x="6098" y="28383"/>
                      <a:pt x="9188" y="30756"/>
                      <a:pt x="10057" y="30756"/>
                    </a:cubicBezTo>
                    <a:cubicBezTo>
                      <a:pt x="10137" y="30756"/>
                      <a:pt x="10198" y="30736"/>
                      <a:pt x="10237" y="30694"/>
                    </a:cubicBezTo>
                    <a:cubicBezTo>
                      <a:pt x="10701" y="30194"/>
                      <a:pt x="7867" y="27717"/>
                      <a:pt x="7866" y="27716"/>
                    </a:cubicBezTo>
                    <a:lnTo>
                      <a:pt x="7866" y="27716"/>
                    </a:lnTo>
                    <a:cubicBezTo>
                      <a:pt x="7867" y="27717"/>
                      <a:pt x="10416" y="29801"/>
                      <a:pt x="11246" y="29801"/>
                    </a:cubicBezTo>
                    <a:cubicBezTo>
                      <a:pt x="11350" y="29801"/>
                      <a:pt x="11427" y="29768"/>
                      <a:pt x="11469" y="29695"/>
                    </a:cubicBezTo>
                    <a:cubicBezTo>
                      <a:pt x="11861" y="29053"/>
                      <a:pt x="8848" y="26397"/>
                      <a:pt x="8846" y="26396"/>
                    </a:cubicBezTo>
                    <a:lnTo>
                      <a:pt x="8846" y="26396"/>
                    </a:lnTo>
                    <a:cubicBezTo>
                      <a:pt x="8847" y="26397"/>
                      <a:pt x="10780" y="27979"/>
                      <a:pt x="11580" y="27979"/>
                    </a:cubicBezTo>
                    <a:cubicBezTo>
                      <a:pt x="11683" y="27979"/>
                      <a:pt x="11767" y="27953"/>
                      <a:pt x="11826" y="27894"/>
                    </a:cubicBezTo>
                    <a:cubicBezTo>
                      <a:pt x="12360" y="27359"/>
                      <a:pt x="9561" y="24827"/>
                      <a:pt x="9560" y="24827"/>
                    </a:cubicBezTo>
                    <a:lnTo>
                      <a:pt x="9560" y="24827"/>
                    </a:lnTo>
                    <a:cubicBezTo>
                      <a:pt x="9561" y="24827"/>
                      <a:pt x="11324" y="26270"/>
                      <a:pt x="12179" y="26270"/>
                    </a:cubicBezTo>
                    <a:cubicBezTo>
                      <a:pt x="12334" y="26270"/>
                      <a:pt x="12459" y="26223"/>
                      <a:pt x="12539" y="26111"/>
                    </a:cubicBezTo>
                    <a:cubicBezTo>
                      <a:pt x="12841" y="25683"/>
                      <a:pt x="9899" y="23239"/>
                      <a:pt x="9899" y="23239"/>
                    </a:cubicBezTo>
                    <a:cubicBezTo>
                      <a:pt x="9899" y="23239"/>
                      <a:pt x="10666" y="15819"/>
                      <a:pt x="9899" y="10880"/>
                    </a:cubicBezTo>
                    <a:cubicBezTo>
                      <a:pt x="9079" y="5600"/>
                      <a:pt x="6563" y="0"/>
                      <a:pt x="6563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1" name="Google Shape;1117;p30">
                <a:extLst>
                  <a:ext uri="{FF2B5EF4-FFF2-40B4-BE49-F238E27FC236}">
                    <a16:creationId xmlns:a16="http://schemas.microsoft.com/office/drawing/2014/main" xmlns="" id="{E6F8A9FA-CFD9-D250-59FA-1348D71A7C5F}"/>
                  </a:ext>
                </a:extLst>
              </p:cNvPr>
              <p:cNvSpPr/>
              <p:nvPr/>
            </p:nvSpPr>
            <p:spPr>
              <a:xfrm>
                <a:off x="3824865" y="1667698"/>
                <a:ext cx="912252" cy="1001028"/>
              </a:xfrm>
              <a:custGeom>
                <a:avLst/>
                <a:gdLst/>
                <a:ahLst/>
                <a:cxnLst/>
                <a:rect l="l" t="t" r="r" b="b"/>
                <a:pathLst>
                  <a:path w="31783" h="34876" extrusionOk="0">
                    <a:moveTo>
                      <a:pt x="12154" y="0"/>
                    </a:moveTo>
                    <a:cubicBezTo>
                      <a:pt x="11569" y="0"/>
                      <a:pt x="11043" y="29"/>
                      <a:pt x="10613" y="91"/>
                    </a:cubicBezTo>
                    <a:cubicBezTo>
                      <a:pt x="10345" y="145"/>
                      <a:pt x="10095" y="198"/>
                      <a:pt x="9917" y="270"/>
                    </a:cubicBezTo>
                    <a:cubicBezTo>
                      <a:pt x="8651" y="733"/>
                      <a:pt x="7527" y="1251"/>
                      <a:pt x="6547" y="1786"/>
                    </a:cubicBezTo>
                    <a:cubicBezTo>
                      <a:pt x="3693" y="3356"/>
                      <a:pt x="2105" y="4978"/>
                      <a:pt x="2105" y="4978"/>
                    </a:cubicBezTo>
                    <a:cubicBezTo>
                      <a:pt x="1" y="16946"/>
                      <a:pt x="5298" y="20602"/>
                      <a:pt x="6939" y="22760"/>
                    </a:cubicBezTo>
                    <a:cubicBezTo>
                      <a:pt x="8561" y="24918"/>
                      <a:pt x="9917" y="33585"/>
                      <a:pt x="9917" y="33585"/>
                    </a:cubicBezTo>
                    <a:cubicBezTo>
                      <a:pt x="12865" y="34521"/>
                      <a:pt x="15557" y="34875"/>
                      <a:pt x="17966" y="34875"/>
                    </a:cubicBezTo>
                    <a:cubicBezTo>
                      <a:pt x="18545" y="34875"/>
                      <a:pt x="19108" y="34855"/>
                      <a:pt x="19655" y="34817"/>
                    </a:cubicBezTo>
                    <a:cubicBezTo>
                      <a:pt x="20101" y="34781"/>
                      <a:pt x="20547" y="34745"/>
                      <a:pt x="20958" y="34691"/>
                    </a:cubicBezTo>
                    <a:cubicBezTo>
                      <a:pt x="22152" y="34531"/>
                      <a:pt x="23240" y="34299"/>
                      <a:pt x="24239" y="34014"/>
                    </a:cubicBezTo>
                    <a:cubicBezTo>
                      <a:pt x="25595" y="33621"/>
                      <a:pt x="26772" y="33140"/>
                      <a:pt x="27771" y="32658"/>
                    </a:cubicBezTo>
                    <a:cubicBezTo>
                      <a:pt x="30392" y="31374"/>
                      <a:pt x="31783" y="30037"/>
                      <a:pt x="31783" y="30037"/>
                    </a:cubicBezTo>
                    <a:cubicBezTo>
                      <a:pt x="30374" y="25721"/>
                      <a:pt x="25844" y="20977"/>
                      <a:pt x="25844" y="20977"/>
                    </a:cubicBezTo>
                    <a:cubicBezTo>
                      <a:pt x="26308" y="19229"/>
                      <a:pt x="26558" y="17588"/>
                      <a:pt x="26646" y="16071"/>
                    </a:cubicBezTo>
                    <a:cubicBezTo>
                      <a:pt x="26718" y="14823"/>
                      <a:pt x="26682" y="13646"/>
                      <a:pt x="26575" y="12559"/>
                    </a:cubicBezTo>
                    <a:cubicBezTo>
                      <a:pt x="25826" y="5335"/>
                      <a:pt x="21545" y="1572"/>
                      <a:pt x="21136" y="1216"/>
                    </a:cubicBezTo>
                    <a:cubicBezTo>
                      <a:pt x="21117" y="1197"/>
                      <a:pt x="21100" y="1197"/>
                      <a:pt x="21100" y="1197"/>
                    </a:cubicBezTo>
                    <a:cubicBezTo>
                      <a:pt x="20796" y="1108"/>
                      <a:pt x="20368" y="1001"/>
                      <a:pt x="19852" y="894"/>
                    </a:cubicBezTo>
                    <a:cubicBezTo>
                      <a:pt x="19726" y="876"/>
                      <a:pt x="19619" y="859"/>
                      <a:pt x="19531" y="823"/>
                    </a:cubicBezTo>
                    <a:cubicBezTo>
                      <a:pt x="19281" y="787"/>
                      <a:pt x="19013" y="733"/>
                      <a:pt x="18727" y="680"/>
                    </a:cubicBezTo>
                    <a:cubicBezTo>
                      <a:pt x="18656" y="662"/>
                      <a:pt x="18603" y="662"/>
                      <a:pt x="18568" y="662"/>
                    </a:cubicBezTo>
                    <a:cubicBezTo>
                      <a:pt x="17372" y="448"/>
                      <a:pt x="15964" y="252"/>
                      <a:pt x="14608" y="127"/>
                    </a:cubicBezTo>
                    <a:cubicBezTo>
                      <a:pt x="13747" y="47"/>
                      <a:pt x="12902" y="0"/>
                      <a:pt x="12154" y="0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2" name="Google Shape;1118;p30">
                <a:extLst>
                  <a:ext uri="{FF2B5EF4-FFF2-40B4-BE49-F238E27FC236}">
                    <a16:creationId xmlns:a16="http://schemas.microsoft.com/office/drawing/2014/main" xmlns="" id="{85E61AB1-FB34-61C7-8F10-1C327782516A}"/>
                  </a:ext>
                </a:extLst>
              </p:cNvPr>
              <p:cNvSpPr/>
              <p:nvPr/>
            </p:nvSpPr>
            <p:spPr>
              <a:xfrm>
                <a:off x="4356211" y="1686182"/>
                <a:ext cx="527839" cy="493999"/>
              </a:xfrm>
              <a:custGeom>
                <a:avLst/>
                <a:gdLst/>
                <a:ahLst/>
                <a:cxnLst/>
                <a:rect l="l" t="t" r="r" b="b"/>
                <a:pathLst>
                  <a:path w="18390" h="17211" extrusionOk="0">
                    <a:moveTo>
                      <a:pt x="0" y="1"/>
                    </a:moveTo>
                    <a:lnTo>
                      <a:pt x="4050" y="11701"/>
                    </a:lnTo>
                    <a:lnTo>
                      <a:pt x="4371" y="12628"/>
                    </a:lnTo>
                    <a:lnTo>
                      <a:pt x="8133" y="15427"/>
                    </a:lnTo>
                    <a:lnTo>
                      <a:pt x="8597" y="15784"/>
                    </a:lnTo>
                    <a:lnTo>
                      <a:pt x="10523" y="17211"/>
                    </a:lnTo>
                    <a:cubicBezTo>
                      <a:pt x="17943" y="15731"/>
                      <a:pt x="18389" y="9953"/>
                      <a:pt x="18389" y="9953"/>
                    </a:cubicBezTo>
                    <a:cubicBezTo>
                      <a:pt x="17907" y="9453"/>
                      <a:pt x="17426" y="8971"/>
                      <a:pt x="16927" y="8526"/>
                    </a:cubicBezTo>
                    <a:cubicBezTo>
                      <a:pt x="16820" y="8419"/>
                      <a:pt x="16694" y="8312"/>
                      <a:pt x="16570" y="8205"/>
                    </a:cubicBezTo>
                    <a:cubicBezTo>
                      <a:pt x="11308" y="3514"/>
                      <a:pt x="5779" y="1445"/>
                      <a:pt x="2623" y="572"/>
                    </a:cubicBezTo>
                    <a:lnTo>
                      <a:pt x="1339" y="250"/>
                    </a:lnTo>
                    <a:cubicBezTo>
                      <a:pt x="1213" y="232"/>
                      <a:pt x="1106" y="215"/>
                      <a:pt x="1018" y="179"/>
                    </a:cubicBezTo>
                    <a:cubicBezTo>
                      <a:pt x="661" y="108"/>
                      <a:pt x="393" y="72"/>
                      <a:pt x="214" y="36"/>
                    </a:cubicBezTo>
                    <a:cubicBezTo>
                      <a:pt x="143" y="18"/>
                      <a:pt x="90" y="18"/>
                      <a:pt x="55" y="18"/>
                    </a:cubicBezTo>
                    <a:cubicBezTo>
                      <a:pt x="19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3" name="Google Shape;1119;p30">
                <a:extLst>
                  <a:ext uri="{FF2B5EF4-FFF2-40B4-BE49-F238E27FC236}">
                    <a16:creationId xmlns:a16="http://schemas.microsoft.com/office/drawing/2014/main" xmlns="" id="{38DFBA22-0E06-8DDE-1986-5AAD97309414}"/>
                  </a:ext>
                </a:extLst>
              </p:cNvPr>
              <p:cNvSpPr/>
              <p:nvPr/>
            </p:nvSpPr>
            <p:spPr>
              <a:xfrm>
                <a:off x="4602927" y="1930861"/>
                <a:ext cx="281112" cy="24931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8686" extrusionOk="0">
                    <a:moveTo>
                      <a:pt x="8331" y="1"/>
                    </a:moveTo>
                    <a:cubicBezTo>
                      <a:pt x="6832" y="4781"/>
                      <a:pt x="1" y="7259"/>
                      <a:pt x="1" y="7259"/>
                    </a:cubicBezTo>
                    <a:lnTo>
                      <a:pt x="1927" y="8686"/>
                    </a:lnTo>
                    <a:cubicBezTo>
                      <a:pt x="9347" y="7206"/>
                      <a:pt x="9793" y="1428"/>
                      <a:pt x="9793" y="1428"/>
                    </a:cubicBezTo>
                    <a:cubicBezTo>
                      <a:pt x="9311" y="928"/>
                      <a:pt x="8830" y="446"/>
                      <a:pt x="8331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4" name="Google Shape;1120;p30">
                <a:extLst>
                  <a:ext uri="{FF2B5EF4-FFF2-40B4-BE49-F238E27FC236}">
                    <a16:creationId xmlns:a16="http://schemas.microsoft.com/office/drawing/2014/main" xmlns="" id="{AE847149-343D-3D9A-E312-9CFE6F8985BF}"/>
                  </a:ext>
                </a:extLst>
              </p:cNvPr>
              <p:cNvSpPr/>
              <p:nvPr/>
            </p:nvSpPr>
            <p:spPr>
              <a:xfrm>
                <a:off x="3727596" y="1784484"/>
                <a:ext cx="260619" cy="549308"/>
              </a:xfrm>
              <a:custGeom>
                <a:avLst/>
                <a:gdLst/>
                <a:ahLst/>
                <a:cxnLst/>
                <a:rect l="l" t="t" r="r" b="b"/>
                <a:pathLst>
                  <a:path w="9080" h="19138" extrusionOk="0">
                    <a:moveTo>
                      <a:pt x="6529" y="0"/>
                    </a:moveTo>
                    <a:cubicBezTo>
                      <a:pt x="6529" y="0"/>
                      <a:pt x="1339" y="2961"/>
                      <a:pt x="1" y="16979"/>
                    </a:cubicBezTo>
                    <a:cubicBezTo>
                      <a:pt x="1" y="16979"/>
                      <a:pt x="1996" y="19138"/>
                      <a:pt x="6440" y="19138"/>
                    </a:cubicBezTo>
                    <a:cubicBezTo>
                      <a:pt x="7073" y="19138"/>
                      <a:pt x="7756" y="19094"/>
                      <a:pt x="8490" y="18994"/>
                    </a:cubicBezTo>
                    <a:cubicBezTo>
                      <a:pt x="9080" y="15659"/>
                      <a:pt x="9025" y="11629"/>
                      <a:pt x="8490" y="7116"/>
                    </a:cubicBezTo>
                    <a:lnTo>
                      <a:pt x="6529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5" name="Google Shape;1121;p30">
                <a:extLst>
                  <a:ext uri="{FF2B5EF4-FFF2-40B4-BE49-F238E27FC236}">
                    <a16:creationId xmlns:a16="http://schemas.microsoft.com/office/drawing/2014/main" xmlns="" id="{EAE0ADB2-EE74-2F27-05CF-91D310267079}"/>
                  </a:ext>
                </a:extLst>
              </p:cNvPr>
              <p:cNvSpPr/>
              <p:nvPr/>
            </p:nvSpPr>
            <p:spPr>
              <a:xfrm>
                <a:off x="3727596" y="2220602"/>
                <a:ext cx="250889" cy="113174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3943" extrusionOk="0">
                    <a:moveTo>
                      <a:pt x="215" y="1"/>
                    </a:moveTo>
                    <a:cubicBezTo>
                      <a:pt x="126" y="588"/>
                      <a:pt x="72" y="1178"/>
                      <a:pt x="1" y="1784"/>
                    </a:cubicBezTo>
                    <a:cubicBezTo>
                      <a:pt x="1" y="1784"/>
                      <a:pt x="1996" y="3943"/>
                      <a:pt x="6440" y="3943"/>
                    </a:cubicBezTo>
                    <a:cubicBezTo>
                      <a:pt x="7073" y="3943"/>
                      <a:pt x="7756" y="3899"/>
                      <a:pt x="8490" y="3799"/>
                    </a:cubicBezTo>
                    <a:cubicBezTo>
                      <a:pt x="8597" y="3211"/>
                      <a:pt x="8687" y="2605"/>
                      <a:pt x="8740" y="1962"/>
                    </a:cubicBezTo>
                    <a:lnTo>
                      <a:pt x="8740" y="1962"/>
                    </a:lnTo>
                    <a:cubicBezTo>
                      <a:pt x="8038" y="2051"/>
                      <a:pt x="7382" y="2090"/>
                      <a:pt x="6770" y="2090"/>
                    </a:cubicBezTo>
                    <a:cubicBezTo>
                      <a:pt x="2931" y="2090"/>
                      <a:pt x="830" y="554"/>
                      <a:pt x="215" y="1"/>
                    </a:cubicBezTo>
                    <a:close/>
                  </a:path>
                </a:pathLst>
              </a:custGeom>
              <a:solidFill>
                <a:srgbClr val="F9D9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6" name="Google Shape;1122;p30">
                <a:extLst>
                  <a:ext uri="{FF2B5EF4-FFF2-40B4-BE49-F238E27FC236}">
                    <a16:creationId xmlns:a16="http://schemas.microsoft.com/office/drawing/2014/main" xmlns="" id="{7B84B1C8-5049-0E6B-9EE3-300CF2DA0525}"/>
                  </a:ext>
                </a:extLst>
              </p:cNvPr>
              <p:cNvSpPr/>
              <p:nvPr/>
            </p:nvSpPr>
            <p:spPr>
              <a:xfrm>
                <a:off x="3824865" y="1670310"/>
                <a:ext cx="564148" cy="998416"/>
              </a:xfrm>
              <a:custGeom>
                <a:avLst/>
                <a:gdLst/>
                <a:ahLst/>
                <a:cxnLst/>
                <a:rect l="l" t="t" r="r" b="b"/>
                <a:pathLst>
                  <a:path w="19655" h="34785" extrusionOk="0">
                    <a:moveTo>
                      <a:pt x="10613" y="0"/>
                    </a:moveTo>
                    <a:cubicBezTo>
                      <a:pt x="10345" y="54"/>
                      <a:pt x="10095" y="107"/>
                      <a:pt x="9917" y="179"/>
                    </a:cubicBezTo>
                    <a:cubicBezTo>
                      <a:pt x="8651" y="642"/>
                      <a:pt x="7527" y="1160"/>
                      <a:pt x="6547" y="1695"/>
                    </a:cubicBezTo>
                    <a:cubicBezTo>
                      <a:pt x="3693" y="3265"/>
                      <a:pt x="2105" y="4887"/>
                      <a:pt x="2105" y="4887"/>
                    </a:cubicBezTo>
                    <a:cubicBezTo>
                      <a:pt x="1" y="16855"/>
                      <a:pt x="5298" y="20511"/>
                      <a:pt x="6939" y="22669"/>
                    </a:cubicBezTo>
                    <a:cubicBezTo>
                      <a:pt x="8561" y="24827"/>
                      <a:pt x="9917" y="33494"/>
                      <a:pt x="9917" y="33494"/>
                    </a:cubicBezTo>
                    <a:cubicBezTo>
                      <a:pt x="12865" y="34430"/>
                      <a:pt x="15557" y="34784"/>
                      <a:pt x="17966" y="34784"/>
                    </a:cubicBezTo>
                    <a:cubicBezTo>
                      <a:pt x="18545" y="34784"/>
                      <a:pt x="19108" y="34764"/>
                      <a:pt x="19655" y="34726"/>
                    </a:cubicBezTo>
                    <a:cubicBezTo>
                      <a:pt x="17462" y="23775"/>
                      <a:pt x="10042" y="6190"/>
                      <a:pt x="10042" y="6190"/>
                    </a:cubicBezTo>
                    <a:lnTo>
                      <a:pt x="10613" y="3068"/>
                    </a:lnTo>
                    <a:lnTo>
                      <a:pt x="10613" y="0"/>
                    </a:ln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7" name="Google Shape;1123;p30">
                <a:extLst>
                  <a:ext uri="{FF2B5EF4-FFF2-40B4-BE49-F238E27FC236}">
                    <a16:creationId xmlns:a16="http://schemas.microsoft.com/office/drawing/2014/main" xmlns="" id="{816B7B45-0701-2D9F-5D8E-26FE7724C288}"/>
                  </a:ext>
                </a:extLst>
              </p:cNvPr>
              <p:cNvSpPr/>
              <p:nvPr/>
            </p:nvSpPr>
            <p:spPr>
              <a:xfrm>
                <a:off x="4374150" y="2244654"/>
                <a:ext cx="247789" cy="399309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13912" extrusionOk="0">
                    <a:moveTo>
                      <a:pt x="3228" y="0"/>
                    </a:moveTo>
                    <a:lnTo>
                      <a:pt x="0" y="1142"/>
                    </a:lnTo>
                    <a:cubicBezTo>
                      <a:pt x="2890" y="5993"/>
                      <a:pt x="4369" y="10808"/>
                      <a:pt x="5101" y="13912"/>
                    </a:cubicBezTo>
                    <a:cubicBezTo>
                      <a:pt x="6457" y="13519"/>
                      <a:pt x="7634" y="13038"/>
                      <a:pt x="8633" y="12556"/>
                    </a:cubicBezTo>
                    <a:cubicBezTo>
                      <a:pt x="6492" y="4798"/>
                      <a:pt x="3228" y="0"/>
                      <a:pt x="3228" y="0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8" name="Google Shape;1124;p30">
                <a:extLst>
                  <a:ext uri="{FF2B5EF4-FFF2-40B4-BE49-F238E27FC236}">
                    <a16:creationId xmlns:a16="http://schemas.microsoft.com/office/drawing/2014/main" xmlns="" id="{24EC7BB7-5FDC-D946-19B3-32163BB09F3F}"/>
                  </a:ext>
                </a:extLst>
              </p:cNvPr>
              <p:cNvSpPr/>
              <p:nvPr/>
            </p:nvSpPr>
            <p:spPr>
              <a:xfrm>
                <a:off x="4006085" y="1667727"/>
                <a:ext cx="247789" cy="181285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6316" extrusionOk="0">
                    <a:moveTo>
                      <a:pt x="5858" y="1"/>
                    </a:moveTo>
                    <a:cubicBezTo>
                      <a:pt x="4905" y="1"/>
                      <a:pt x="4104" y="78"/>
                      <a:pt x="3603" y="269"/>
                    </a:cubicBezTo>
                    <a:cubicBezTo>
                      <a:pt x="2337" y="732"/>
                      <a:pt x="1213" y="1250"/>
                      <a:pt x="233" y="1785"/>
                    </a:cubicBezTo>
                    <a:lnTo>
                      <a:pt x="250" y="1928"/>
                    </a:lnTo>
                    <a:cubicBezTo>
                      <a:pt x="250" y="2052"/>
                      <a:pt x="233" y="2302"/>
                      <a:pt x="214" y="2534"/>
                    </a:cubicBezTo>
                    <a:cubicBezTo>
                      <a:pt x="126" y="3390"/>
                      <a:pt x="0" y="4549"/>
                      <a:pt x="821" y="5441"/>
                    </a:cubicBezTo>
                    <a:cubicBezTo>
                      <a:pt x="1339" y="6011"/>
                      <a:pt x="2105" y="6315"/>
                      <a:pt x="3103" y="6315"/>
                    </a:cubicBezTo>
                    <a:cubicBezTo>
                      <a:pt x="3300" y="6315"/>
                      <a:pt x="3514" y="6297"/>
                      <a:pt x="3728" y="6280"/>
                    </a:cubicBezTo>
                    <a:cubicBezTo>
                      <a:pt x="5334" y="6118"/>
                      <a:pt x="6670" y="5298"/>
                      <a:pt x="7652" y="3925"/>
                    </a:cubicBezTo>
                    <a:cubicBezTo>
                      <a:pt x="8401" y="2837"/>
                      <a:pt x="8632" y="1446"/>
                      <a:pt x="8294" y="126"/>
                    </a:cubicBezTo>
                    <a:cubicBezTo>
                      <a:pt x="7435" y="48"/>
                      <a:pt x="6600" y="1"/>
                      <a:pt x="5858" y="1"/>
                    </a:cubicBezTo>
                    <a:close/>
                  </a:path>
                </a:pathLst>
              </a:custGeom>
              <a:solidFill>
                <a:srgbClr val="49B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89" name="Google Shape;1125;p30">
                <a:extLst>
                  <a:ext uri="{FF2B5EF4-FFF2-40B4-BE49-F238E27FC236}">
                    <a16:creationId xmlns:a16="http://schemas.microsoft.com/office/drawing/2014/main" xmlns="" id="{13E54E85-950D-4FE7-EF10-9C3F98F2A235}"/>
                  </a:ext>
                </a:extLst>
              </p:cNvPr>
              <p:cNvSpPr/>
              <p:nvPr/>
            </p:nvSpPr>
            <p:spPr>
              <a:xfrm>
                <a:off x="4040526" y="1593017"/>
                <a:ext cx="173421" cy="217852"/>
              </a:xfrm>
              <a:custGeom>
                <a:avLst/>
                <a:gdLst/>
                <a:ahLst/>
                <a:cxnLst/>
                <a:rect l="l" t="t" r="r" b="b"/>
                <a:pathLst>
                  <a:path w="6042" h="7590" extrusionOk="0">
                    <a:moveTo>
                      <a:pt x="4383" y="1"/>
                    </a:moveTo>
                    <a:lnTo>
                      <a:pt x="388" y="4441"/>
                    </a:lnTo>
                    <a:cubicBezTo>
                      <a:pt x="405" y="4638"/>
                      <a:pt x="388" y="4852"/>
                      <a:pt x="353" y="5083"/>
                    </a:cubicBezTo>
                    <a:cubicBezTo>
                      <a:pt x="253" y="6191"/>
                      <a:pt x="1" y="7590"/>
                      <a:pt x="1909" y="7590"/>
                    </a:cubicBezTo>
                    <a:cubicBezTo>
                      <a:pt x="2060" y="7590"/>
                      <a:pt x="2224" y="7581"/>
                      <a:pt x="2403" y="7563"/>
                    </a:cubicBezTo>
                    <a:cubicBezTo>
                      <a:pt x="3865" y="7402"/>
                      <a:pt x="4793" y="6564"/>
                      <a:pt x="5346" y="5761"/>
                    </a:cubicBezTo>
                    <a:cubicBezTo>
                      <a:pt x="5881" y="4995"/>
                      <a:pt x="6041" y="4013"/>
                      <a:pt x="5810" y="3104"/>
                    </a:cubicBezTo>
                    <a:cubicBezTo>
                      <a:pt x="5810" y="3104"/>
                      <a:pt x="5792" y="3086"/>
                      <a:pt x="5792" y="3068"/>
                    </a:cubicBezTo>
                    <a:lnTo>
                      <a:pt x="5168" y="714"/>
                    </a:lnTo>
                    <a:lnTo>
                      <a:pt x="4383" y="1"/>
                    </a:ln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0" name="Google Shape;1126;p30">
                <a:extLst>
                  <a:ext uri="{FF2B5EF4-FFF2-40B4-BE49-F238E27FC236}">
                    <a16:creationId xmlns:a16="http://schemas.microsoft.com/office/drawing/2014/main" xmlns="" id="{4C423EBD-0B5D-0F92-DB80-F6765B09276F}"/>
                  </a:ext>
                </a:extLst>
              </p:cNvPr>
              <p:cNvSpPr/>
              <p:nvPr/>
            </p:nvSpPr>
            <p:spPr>
              <a:xfrm>
                <a:off x="4050629" y="1593017"/>
                <a:ext cx="156687" cy="167307"/>
              </a:xfrm>
              <a:custGeom>
                <a:avLst/>
                <a:gdLst/>
                <a:ahLst/>
                <a:cxnLst/>
                <a:rect l="l" t="t" r="r" b="b"/>
                <a:pathLst>
                  <a:path w="5459" h="5829" extrusionOk="0">
                    <a:moveTo>
                      <a:pt x="4031" y="1"/>
                    </a:moveTo>
                    <a:lnTo>
                      <a:pt x="36" y="4441"/>
                    </a:lnTo>
                    <a:cubicBezTo>
                      <a:pt x="53" y="4638"/>
                      <a:pt x="36" y="4852"/>
                      <a:pt x="1" y="5083"/>
                    </a:cubicBezTo>
                    <a:cubicBezTo>
                      <a:pt x="620" y="5558"/>
                      <a:pt x="1338" y="5828"/>
                      <a:pt x="2074" y="5828"/>
                    </a:cubicBezTo>
                    <a:cubicBezTo>
                      <a:pt x="2333" y="5828"/>
                      <a:pt x="2594" y="5795"/>
                      <a:pt x="2854" y="5725"/>
                    </a:cubicBezTo>
                    <a:cubicBezTo>
                      <a:pt x="4352" y="5368"/>
                      <a:pt x="5083" y="4156"/>
                      <a:pt x="5458" y="3104"/>
                    </a:cubicBezTo>
                    <a:cubicBezTo>
                      <a:pt x="5458" y="3104"/>
                      <a:pt x="5440" y="3086"/>
                      <a:pt x="5440" y="3068"/>
                    </a:cubicBezTo>
                    <a:lnTo>
                      <a:pt x="4816" y="714"/>
                    </a:lnTo>
                    <a:lnTo>
                      <a:pt x="4031" y="1"/>
                    </a:lnTo>
                    <a:close/>
                  </a:path>
                </a:pathLst>
              </a:custGeom>
              <a:solidFill>
                <a:srgbClr val="000000">
                  <a:alpha val="189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1" name="Google Shape;1127;p30">
                <a:extLst>
                  <a:ext uri="{FF2B5EF4-FFF2-40B4-BE49-F238E27FC236}">
                    <a16:creationId xmlns:a16="http://schemas.microsoft.com/office/drawing/2014/main" xmlns="" id="{9BD4AFCC-6CDE-B4F9-89F8-C3EACFE664FE}"/>
                  </a:ext>
                </a:extLst>
              </p:cNvPr>
              <p:cNvSpPr/>
              <p:nvPr/>
            </p:nvSpPr>
            <p:spPr>
              <a:xfrm>
                <a:off x="3935422" y="1537652"/>
                <a:ext cx="61481" cy="76894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679" extrusionOk="0">
                    <a:moveTo>
                      <a:pt x="710" y="1"/>
                    </a:moveTo>
                    <a:cubicBezTo>
                      <a:pt x="607" y="1"/>
                      <a:pt x="505" y="24"/>
                      <a:pt x="412" y="75"/>
                    </a:cubicBezTo>
                    <a:cubicBezTo>
                      <a:pt x="108" y="218"/>
                      <a:pt x="1" y="627"/>
                      <a:pt x="19" y="967"/>
                    </a:cubicBezTo>
                    <a:cubicBezTo>
                      <a:pt x="55" y="1466"/>
                      <a:pt x="322" y="1965"/>
                      <a:pt x="714" y="2286"/>
                    </a:cubicBezTo>
                    <a:cubicBezTo>
                      <a:pt x="1040" y="2537"/>
                      <a:pt x="1464" y="2678"/>
                      <a:pt x="1884" y="2678"/>
                    </a:cubicBezTo>
                    <a:cubicBezTo>
                      <a:pt x="1970" y="2678"/>
                      <a:pt x="2056" y="2672"/>
                      <a:pt x="2141" y="2660"/>
                    </a:cubicBezTo>
                    <a:lnTo>
                      <a:pt x="1535" y="449"/>
                    </a:lnTo>
                    <a:cubicBezTo>
                      <a:pt x="1392" y="306"/>
                      <a:pt x="1232" y="163"/>
                      <a:pt x="1035" y="75"/>
                    </a:cubicBezTo>
                    <a:cubicBezTo>
                      <a:pt x="933" y="28"/>
                      <a:pt x="821" y="1"/>
                      <a:pt x="710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2" name="Google Shape;1128;p30">
                <a:extLst>
                  <a:ext uri="{FF2B5EF4-FFF2-40B4-BE49-F238E27FC236}">
                    <a16:creationId xmlns:a16="http://schemas.microsoft.com/office/drawing/2014/main" xmlns="" id="{AF40063F-ADF3-E46A-C33E-A9123C26A3D1}"/>
                  </a:ext>
                </a:extLst>
              </p:cNvPr>
              <p:cNvSpPr/>
              <p:nvPr/>
            </p:nvSpPr>
            <p:spPr>
              <a:xfrm>
                <a:off x="3937489" y="1326525"/>
                <a:ext cx="343540" cy="235303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8198" extrusionOk="0">
                    <a:moveTo>
                      <a:pt x="6306" y="1"/>
                    </a:moveTo>
                    <a:cubicBezTo>
                      <a:pt x="6214" y="1"/>
                      <a:pt x="6121" y="4"/>
                      <a:pt x="6029" y="12"/>
                    </a:cubicBezTo>
                    <a:cubicBezTo>
                      <a:pt x="5101" y="64"/>
                      <a:pt x="4138" y="599"/>
                      <a:pt x="3871" y="1491"/>
                    </a:cubicBezTo>
                    <a:cubicBezTo>
                      <a:pt x="3746" y="1082"/>
                      <a:pt x="3853" y="564"/>
                      <a:pt x="4209" y="297"/>
                    </a:cubicBezTo>
                    <a:lnTo>
                      <a:pt x="4209" y="297"/>
                    </a:lnTo>
                    <a:cubicBezTo>
                      <a:pt x="3158" y="761"/>
                      <a:pt x="2354" y="1545"/>
                      <a:pt x="2052" y="2651"/>
                    </a:cubicBezTo>
                    <a:cubicBezTo>
                      <a:pt x="2140" y="1991"/>
                      <a:pt x="2373" y="1403"/>
                      <a:pt x="2783" y="885"/>
                    </a:cubicBezTo>
                    <a:lnTo>
                      <a:pt x="2783" y="885"/>
                    </a:lnTo>
                    <a:cubicBezTo>
                      <a:pt x="1981" y="1153"/>
                      <a:pt x="1284" y="1617"/>
                      <a:pt x="963" y="2401"/>
                    </a:cubicBezTo>
                    <a:cubicBezTo>
                      <a:pt x="661" y="3186"/>
                      <a:pt x="697" y="4114"/>
                      <a:pt x="1089" y="4863"/>
                    </a:cubicBezTo>
                    <a:cubicBezTo>
                      <a:pt x="964" y="4800"/>
                      <a:pt x="817" y="4760"/>
                      <a:pt x="676" y="4760"/>
                    </a:cubicBezTo>
                    <a:cubicBezTo>
                      <a:pt x="536" y="4760"/>
                      <a:pt x="402" y="4800"/>
                      <a:pt x="304" y="4898"/>
                    </a:cubicBezTo>
                    <a:cubicBezTo>
                      <a:pt x="90" y="5094"/>
                      <a:pt x="0" y="5398"/>
                      <a:pt x="0" y="5683"/>
                    </a:cubicBezTo>
                    <a:cubicBezTo>
                      <a:pt x="0" y="5968"/>
                      <a:pt x="90" y="6235"/>
                      <a:pt x="214" y="6504"/>
                    </a:cubicBezTo>
                    <a:cubicBezTo>
                      <a:pt x="518" y="7181"/>
                      <a:pt x="1018" y="7769"/>
                      <a:pt x="1624" y="8197"/>
                    </a:cubicBezTo>
                    <a:lnTo>
                      <a:pt x="9685" y="7752"/>
                    </a:lnTo>
                    <a:lnTo>
                      <a:pt x="10006" y="4078"/>
                    </a:lnTo>
                    <a:cubicBezTo>
                      <a:pt x="11077" y="4078"/>
                      <a:pt x="11861" y="2758"/>
                      <a:pt x="11968" y="1688"/>
                    </a:cubicBezTo>
                    <a:cubicBezTo>
                      <a:pt x="10915" y="1313"/>
                      <a:pt x="9792" y="920"/>
                      <a:pt x="8722" y="547"/>
                    </a:cubicBezTo>
                    <a:cubicBezTo>
                      <a:pt x="7937" y="274"/>
                      <a:pt x="7123" y="1"/>
                      <a:pt x="6306" y="1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3" name="Google Shape;1129;p30">
                <a:extLst>
                  <a:ext uri="{FF2B5EF4-FFF2-40B4-BE49-F238E27FC236}">
                    <a16:creationId xmlns:a16="http://schemas.microsoft.com/office/drawing/2014/main" xmlns="" id="{A6FB249A-F6D1-6FCB-7C1E-156F6D2A3C38}"/>
                  </a:ext>
                </a:extLst>
              </p:cNvPr>
              <p:cNvSpPr/>
              <p:nvPr/>
            </p:nvSpPr>
            <p:spPr>
              <a:xfrm>
                <a:off x="3971270" y="1447616"/>
                <a:ext cx="263145" cy="291388"/>
              </a:xfrm>
              <a:custGeom>
                <a:avLst/>
                <a:gdLst/>
                <a:ahLst/>
                <a:cxnLst/>
                <a:rect l="l" t="t" r="r" b="b"/>
                <a:pathLst>
                  <a:path w="9168" h="10152" extrusionOk="0">
                    <a:moveTo>
                      <a:pt x="4824" y="0"/>
                    </a:moveTo>
                    <a:cubicBezTo>
                      <a:pt x="2118" y="0"/>
                      <a:pt x="0" y="1053"/>
                      <a:pt x="0" y="1053"/>
                    </a:cubicBezTo>
                    <a:cubicBezTo>
                      <a:pt x="0" y="1053"/>
                      <a:pt x="0" y="3336"/>
                      <a:pt x="162" y="6101"/>
                    </a:cubicBezTo>
                    <a:cubicBezTo>
                      <a:pt x="319" y="8521"/>
                      <a:pt x="2055" y="10152"/>
                      <a:pt x="3905" y="10152"/>
                    </a:cubicBezTo>
                    <a:cubicBezTo>
                      <a:pt x="4154" y="10152"/>
                      <a:pt x="4406" y="10122"/>
                      <a:pt x="4656" y="10061"/>
                    </a:cubicBezTo>
                    <a:cubicBezTo>
                      <a:pt x="7420" y="9364"/>
                      <a:pt x="7598" y="5780"/>
                      <a:pt x="7598" y="5780"/>
                    </a:cubicBezTo>
                    <a:cubicBezTo>
                      <a:pt x="7938" y="5602"/>
                      <a:pt x="8294" y="5405"/>
                      <a:pt x="8580" y="5138"/>
                    </a:cubicBezTo>
                    <a:cubicBezTo>
                      <a:pt x="8865" y="4870"/>
                      <a:pt x="9079" y="4513"/>
                      <a:pt x="9132" y="4139"/>
                    </a:cubicBezTo>
                    <a:cubicBezTo>
                      <a:pt x="9168" y="3747"/>
                      <a:pt x="9008" y="3319"/>
                      <a:pt x="8687" y="3105"/>
                    </a:cubicBezTo>
                    <a:cubicBezTo>
                      <a:pt x="8535" y="3003"/>
                      <a:pt x="8342" y="2946"/>
                      <a:pt x="8155" y="2946"/>
                    </a:cubicBezTo>
                    <a:cubicBezTo>
                      <a:pt x="7948" y="2946"/>
                      <a:pt x="7748" y="3017"/>
                      <a:pt x="7617" y="3176"/>
                    </a:cubicBezTo>
                    <a:lnTo>
                      <a:pt x="7099" y="268"/>
                    </a:lnTo>
                    <a:cubicBezTo>
                      <a:pt x="6318" y="76"/>
                      <a:pt x="5550" y="0"/>
                      <a:pt x="4824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4" name="Google Shape;1130;p30">
                <a:extLst>
                  <a:ext uri="{FF2B5EF4-FFF2-40B4-BE49-F238E27FC236}">
                    <a16:creationId xmlns:a16="http://schemas.microsoft.com/office/drawing/2014/main" xmlns="" id="{414486DD-7E60-7502-5B1B-EA2A696EB3E2}"/>
                  </a:ext>
                </a:extLst>
              </p:cNvPr>
              <p:cNvSpPr/>
              <p:nvPr/>
            </p:nvSpPr>
            <p:spPr>
              <a:xfrm>
                <a:off x="3417938" y="2638810"/>
                <a:ext cx="88576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3086" h="4445" extrusionOk="0">
                    <a:moveTo>
                      <a:pt x="2462" y="0"/>
                    </a:moveTo>
                    <a:cubicBezTo>
                      <a:pt x="1891" y="571"/>
                      <a:pt x="1266" y="1142"/>
                      <a:pt x="624" y="1731"/>
                    </a:cubicBezTo>
                    <a:cubicBezTo>
                      <a:pt x="338" y="2782"/>
                      <a:pt x="0" y="4263"/>
                      <a:pt x="250" y="4423"/>
                    </a:cubicBezTo>
                    <a:cubicBezTo>
                      <a:pt x="273" y="4437"/>
                      <a:pt x="298" y="4444"/>
                      <a:pt x="324" y="4444"/>
                    </a:cubicBezTo>
                    <a:cubicBezTo>
                      <a:pt x="748" y="4444"/>
                      <a:pt x="1463" y="2604"/>
                      <a:pt x="1463" y="2604"/>
                    </a:cubicBezTo>
                    <a:cubicBezTo>
                      <a:pt x="1587" y="2645"/>
                      <a:pt x="1709" y="2664"/>
                      <a:pt x="1829" y="2664"/>
                    </a:cubicBezTo>
                    <a:cubicBezTo>
                      <a:pt x="2431" y="2664"/>
                      <a:pt x="2940" y="2183"/>
                      <a:pt x="3014" y="1677"/>
                    </a:cubicBezTo>
                    <a:cubicBezTo>
                      <a:pt x="3085" y="1177"/>
                      <a:pt x="2764" y="500"/>
                      <a:pt x="2462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5" name="Google Shape;1131;p30">
                <a:extLst>
                  <a:ext uri="{FF2B5EF4-FFF2-40B4-BE49-F238E27FC236}">
                    <a16:creationId xmlns:a16="http://schemas.microsoft.com/office/drawing/2014/main" xmlns="" id="{BDF53E4F-67EA-F0C7-4F75-29FE8568F637}"/>
                  </a:ext>
                </a:extLst>
              </p:cNvPr>
              <p:cNvSpPr/>
              <p:nvPr/>
            </p:nvSpPr>
            <p:spPr>
              <a:xfrm>
                <a:off x="3405109" y="2798504"/>
                <a:ext cx="148507" cy="94948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308" extrusionOk="0">
                    <a:moveTo>
                      <a:pt x="3140" y="1"/>
                    </a:moveTo>
                    <a:lnTo>
                      <a:pt x="3140" y="1"/>
                    </a:lnTo>
                    <a:cubicBezTo>
                      <a:pt x="3139" y="1"/>
                      <a:pt x="1" y="1838"/>
                      <a:pt x="714" y="2997"/>
                    </a:cubicBezTo>
                    <a:cubicBezTo>
                      <a:pt x="849" y="3216"/>
                      <a:pt x="1094" y="3308"/>
                      <a:pt x="1401" y="3308"/>
                    </a:cubicBezTo>
                    <a:cubicBezTo>
                      <a:pt x="2718" y="3308"/>
                      <a:pt x="5173" y="1617"/>
                      <a:pt x="4942" y="1054"/>
                    </a:cubicBezTo>
                    <a:cubicBezTo>
                      <a:pt x="4882" y="912"/>
                      <a:pt x="4735" y="856"/>
                      <a:pt x="4538" y="856"/>
                    </a:cubicBezTo>
                    <a:cubicBezTo>
                      <a:pt x="3740" y="856"/>
                      <a:pt x="2124" y="1784"/>
                      <a:pt x="2124" y="1784"/>
                    </a:cubicBezTo>
                    <a:cubicBezTo>
                      <a:pt x="2124" y="1784"/>
                      <a:pt x="3337" y="590"/>
                      <a:pt x="3140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6" name="Google Shape;1132;p30">
                <a:extLst>
                  <a:ext uri="{FF2B5EF4-FFF2-40B4-BE49-F238E27FC236}">
                    <a16:creationId xmlns:a16="http://schemas.microsoft.com/office/drawing/2014/main" xmlns="" id="{DC0D3319-0583-3985-564F-2BCCBC89C243}"/>
                  </a:ext>
                </a:extLst>
              </p:cNvPr>
              <p:cNvSpPr/>
              <p:nvPr/>
            </p:nvSpPr>
            <p:spPr>
              <a:xfrm>
                <a:off x="3376982" y="2762685"/>
                <a:ext cx="148363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3326" extrusionOk="0">
                    <a:moveTo>
                      <a:pt x="3121" y="0"/>
                    </a:moveTo>
                    <a:cubicBezTo>
                      <a:pt x="3121" y="0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400" y="3326"/>
                    </a:cubicBezTo>
                    <a:cubicBezTo>
                      <a:pt x="2716" y="3326"/>
                      <a:pt x="5168" y="1635"/>
                      <a:pt x="4923" y="1070"/>
                    </a:cubicBezTo>
                    <a:cubicBezTo>
                      <a:pt x="4867" y="929"/>
                      <a:pt x="4723" y="873"/>
                      <a:pt x="4528" y="873"/>
                    </a:cubicBezTo>
                    <a:cubicBezTo>
                      <a:pt x="3740" y="873"/>
                      <a:pt x="2122" y="1802"/>
                      <a:pt x="2122" y="1802"/>
                    </a:cubicBezTo>
                    <a:cubicBezTo>
                      <a:pt x="2122" y="1802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7" name="Google Shape;1133;p30">
                <a:extLst>
                  <a:ext uri="{FF2B5EF4-FFF2-40B4-BE49-F238E27FC236}">
                    <a16:creationId xmlns:a16="http://schemas.microsoft.com/office/drawing/2014/main" xmlns="" id="{5A20A358-29E3-D844-5670-841EF6650242}"/>
                  </a:ext>
                </a:extLst>
              </p:cNvPr>
              <p:cNvSpPr/>
              <p:nvPr/>
            </p:nvSpPr>
            <p:spPr>
              <a:xfrm>
                <a:off x="3352901" y="2732979"/>
                <a:ext cx="147961" cy="95436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5" extrusionOk="0">
                    <a:moveTo>
                      <a:pt x="3122" y="1"/>
                    </a:moveTo>
                    <a:lnTo>
                      <a:pt x="3122" y="1"/>
                    </a:lnTo>
                    <a:cubicBezTo>
                      <a:pt x="3122" y="1"/>
                      <a:pt x="1" y="1856"/>
                      <a:pt x="714" y="3016"/>
                    </a:cubicBezTo>
                    <a:cubicBezTo>
                      <a:pt x="848" y="3233"/>
                      <a:pt x="1090" y="3324"/>
                      <a:pt x="1393" y="3324"/>
                    </a:cubicBezTo>
                    <a:cubicBezTo>
                      <a:pt x="2704" y="3324"/>
                      <a:pt x="5155" y="1618"/>
                      <a:pt x="4923" y="1054"/>
                    </a:cubicBezTo>
                    <a:cubicBezTo>
                      <a:pt x="4863" y="912"/>
                      <a:pt x="4716" y="856"/>
                      <a:pt x="4520" y="856"/>
                    </a:cubicBezTo>
                    <a:cubicBezTo>
                      <a:pt x="3723" y="856"/>
                      <a:pt x="2105" y="1784"/>
                      <a:pt x="2105" y="1784"/>
                    </a:cubicBezTo>
                    <a:cubicBezTo>
                      <a:pt x="2105" y="1784"/>
                      <a:pt x="3318" y="590"/>
                      <a:pt x="3122" y="1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8" name="Google Shape;1134;p30">
                <a:extLst>
                  <a:ext uri="{FF2B5EF4-FFF2-40B4-BE49-F238E27FC236}">
                    <a16:creationId xmlns:a16="http://schemas.microsoft.com/office/drawing/2014/main" xmlns="" id="{28511702-9950-A0A7-8A24-940E9E5839FC}"/>
                  </a:ext>
                </a:extLst>
              </p:cNvPr>
              <p:cNvSpPr/>
              <p:nvPr/>
            </p:nvSpPr>
            <p:spPr>
              <a:xfrm>
                <a:off x="3336025" y="2697160"/>
                <a:ext cx="147961" cy="9546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326" extrusionOk="0">
                    <a:moveTo>
                      <a:pt x="3121" y="0"/>
                    </a:moveTo>
                    <a:lnTo>
                      <a:pt x="3121" y="0"/>
                    </a:lnTo>
                    <a:cubicBezTo>
                      <a:pt x="3121" y="1"/>
                      <a:pt x="1" y="1855"/>
                      <a:pt x="714" y="3015"/>
                    </a:cubicBezTo>
                    <a:cubicBezTo>
                      <a:pt x="849" y="3234"/>
                      <a:pt x="1093" y="3326"/>
                      <a:pt x="1398" y="3326"/>
                    </a:cubicBezTo>
                    <a:cubicBezTo>
                      <a:pt x="2710" y="3326"/>
                      <a:pt x="5155" y="1632"/>
                      <a:pt x="4923" y="1053"/>
                    </a:cubicBezTo>
                    <a:cubicBezTo>
                      <a:pt x="4863" y="912"/>
                      <a:pt x="4717" y="855"/>
                      <a:pt x="4521" y="855"/>
                    </a:cubicBezTo>
                    <a:cubicBezTo>
                      <a:pt x="3728" y="855"/>
                      <a:pt x="2122" y="1784"/>
                      <a:pt x="2122" y="1784"/>
                    </a:cubicBezTo>
                    <a:cubicBezTo>
                      <a:pt x="2122" y="1784"/>
                      <a:pt x="3318" y="590"/>
                      <a:pt x="3121" y="0"/>
                    </a:cubicBezTo>
                    <a:close/>
                  </a:path>
                </a:pathLst>
              </a:custGeom>
              <a:solidFill>
                <a:srgbClr val="FFA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499" name="Google Shape;1135;p30">
                <a:extLst>
                  <a:ext uri="{FF2B5EF4-FFF2-40B4-BE49-F238E27FC236}">
                    <a16:creationId xmlns:a16="http://schemas.microsoft.com/office/drawing/2014/main" xmlns="" id="{A1836E20-9BD1-B3EC-5F02-AD4E2EE53598}"/>
                  </a:ext>
                </a:extLst>
              </p:cNvPr>
              <p:cNvSpPr/>
              <p:nvPr/>
            </p:nvSpPr>
            <p:spPr>
              <a:xfrm>
                <a:off x="3346271" y="2649630"/>
                <a:ext cx="219115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8633" extrusionOk="0">
                    <a:moveTo>
                      <a:pt x="4262" y="3993"/>
                    </a:moveTo>
                    <a:cubicBezTo>
                      <a:pt x="4887" y="4350"/>
                      <a:pt x="4904" y="4653"/>
                      <a:pt x="4334" y="4885"/>
                    </a:cubicBezTo>
                    <a:cubicBezTo>
                      <a:pt x="4102" y="5064"/>
                      <a:pt x="3870" y="5206"/>
                      <a:pt x="3620" y="5349"/>
                    </a:cubicBezTo>
                    <a:cubicBezTo>
                      <a:pt x="3389" y="5492"/>
                      <a:pt x="3139" y="5616"/>
                      <a:pt x="2890" y="5741"/>
                    </a:cubicBezTo>
                    <a:cubicBezTo>
                      <a:pt x="2640" y="5848"/>
                      <a:pt x="2390" y="5937"/>
                      <a:pt x="2141" y="6008"/>
                    </a:cubicBezTo>
                    <a:cubicBezTo>
                      <a:pt x="1978" y="6068"/>
                      <a:pt x="1833" y="6098"/>
                      <a:pt x="1707" y="6098"/>
                    </a:cubicBezTo>
                    <a:cubicBezTo>
                      <a:pt x="1311" y="6098"/>
                      <a:pt x="1102" y="5798"/>
                      <a:pt x="1088" y="5188"/>
                    </a:cubicBezTo>
                    <a:lnTo>
                      <a:pt x="1088" y="5188"/>
                    </a:lnTo>
                    <a:cubicBezTo>
                      <a:pt x="1163" y="5199"/>
                      <a:pt x="1239" y="5204"/>
                      <a:pt x="1317" y="5204"/>
                    </a:cubicBezTo>
                    <a:cubicBezTo>
                      <a:pt x="1608" y="5204"/>
                      <a:pt x="1912" y="5133"/>
                      <a:pt x="2193" y="5064"/>
                    </a:cubicBezTo>
                    <a:cubicBezTo>
                      <a:pt x="2835" y="4867"/>
                      <a:pt x="3425" y="4529"/>
                      <a:pt x="3924" y="4082"/>
                    </a:cubicBezTo>
                    <a:cubicBezTo>
                      <a:pt x="3946" y="4104"/>
                      <a:pt x="3975" y="4120"/>
                      <a:pt x="4011" y="4120"/>
                    </a:cubicBezTo>
                    <a:cubicBezTo>
                      <a:pt x="4033" y="4120"/>
                      <a:pt x="4057" y="4114"/>
                      <a:pt x="4084" y="4100"/>
                    </a:cubicBezTo>
                    <a:cubicBezTo>
                      <a:pt x="4138" y="4065"/>
                      <a:pt x="4209" y="4029"/>
                      <a:pt x="4262" y="3993"/>
                    </a:cubicBezTo>
                    <a:close/>
                    <a:moveTo>
                      <a:pt x="4531" y="5206"/>
                    </a:moveTo>
                    <a:cubicBezTo>
                      <a:pt x="4556" y="5270"/>
                      <a:pt x="4610" y="5316"/>
                      <a:pt x="4672" y="5316"/>
                    </a:cubicBezTo>
                    <a:cubicBezTo>
                      <a:pt x="4695" y="5316"/>
                      <a:pt x="4720" y="5310"/>
                      <a:pt x="4745" y="5295"/>
                    </a:cubicBezTo>
                    <a:cubicBezTo>
                      <a:pt x="4824" y="5245"/>
                      <a:pt x="4898" y="5224"/>
                      <a:pt x="4962" y="5224"/>
                    </a:cubicBezTo>
                    <a:cubicBezTo>
                      <a:pt x="5244" y="5224"/>
                      <a:pt x="5352" y="5630"/>
                      <a:pt x="5047" y="5848"/>
                    </a:cubicBezTo>
                    <a:cubicBezTo>
                      <a:pt x="4816" y="6008"/>
                      <a:pt x="4583" y="6151"/>
                      <a:pt x="4352" y="6293"/>
                    </a:cubicBezTo>
                    <a:cubicBezTo>
                      <a:pt x="4048" y="6455"/>
                      <a:pt x="3727" y="6597"/>
                      <a:pt x="3406" y="6722"/>
                    </a:cubicBezTo>
                    <a:cubicBezTo>
                      <a:pt x="3274" y="6773"/>
                      <a:pt x="2765" y="6957"/>
                      <a:pt x="2362" y="6957"/>
                    </a:cubicBezTo>
                    <a:cubicBezTo>
                      <a:pt x="2058" y="6957"/>
                      <a:pt x="1814" y="6853"/>
                      <a:pt x="1837" y="6508"/>
                    </a:cubicBezTo>
                    <a:cubicBezTo>
                      <a:pt x="2462" y="6455"/>
                      <a:pt x="3139" y="6062"/>
                      <a:pt x="3585" y="5830"/>
                    </a:cubicBezTo>
                    <a:cubicBezTo>
                      <a:pt x="3870" y="5670"/>
                      <a:pt x="4227" y="5456"/>
                      <a:pt x="4531" y="5206"/>
                    </a:cubicBezTo>
                    <a:close/>
                    <a:moveTo>
                      <a:pt x="6218" y="6421"/>
                    </a:moveTo>
                    <a:cubicBezTo>
                      <a:pt x="6562" y="6421"/>
                      <a:pt x="6786" y="6710"/>
                      <a:pt x="6457" y="7025"/>
                    </a:cubicBezTo>
                    <a:cubicBezTo>
                      <a:pt x="6010" y="7435"/>
                      <a:pt x="5439" y="7720"/>
                      <a:pt x="4887" y="7934"/>
                    </a:cubicBezTo>
                    <a:cubicBezTo>
                      <a:pt x="4746" y="7982"/>
                      <a:pt x="4055" y="8161"/>
                      <a:pt x="3508" y="8161"/>
                    </a:cubicBezTo>
                    <a:cubicBezTo>
                      <a:pt x="3013" y="8161"/>
                      <a:pt x="2636" y="8014"/>
                      <a:pt x="2890" y="7489"/>
                    </a:cubicBezTo>
                    <a:cubicBezTo>
                      <a:pt x="2907" y="7453"/>
                      <a:pt x="2907" y="7418"/>
                      <a:pt x="2907" y="7399"/>
                    </a:cubicBezTo>
                    <a:cubicBezTo>
                      <a:pt x="3299" y="7311"/>
                      <a:pt x="3692" y="7132"/>
                      <a:pt x="4067" y="6936"/>
                    </a:cubicBezTo>
                    <a:cubicBezTo>
                      <a:pt x="4081" y="6965"/>
                      <a:pt x="4120" y="6994"/>
                      <a:pt x="4153" y="6994"/>
                    </a:cubicBezTo>
                    <a:cubicBezTo>
                      <a:pt x="4161" y="6994"/>
                      <a:pt x="4167" y="6993"/>
                      <a:pt x="4174" y="6990"/>
                    </a:cubicBezTo>
                    <a:cubicBezTo>
                      <a:pt x="4602" y="6900"/>
                      <a:pt x="4994" y="6757"/>
                      <a:pt x="5404" y="6650"/>
                    </a:cubicBezTo>
                    <a:cubicBezTo>
                      <a:pt x="5601" y="6579"/>
                      <a:pt x="5815" y="6526"/>
                      <a:pt x="6010" y="6455"/>
                    </a:cubicBezTo>
                    <a:cubicBezTo>
                      <a:pt x="6082" y="6432"/>
                      <a:pt x="6152" y="6421"/>
                      <a:pt x="6218" y="6421"/>
                    </a:cubicBezTo>
                    <a:close/>
                    <a:moveTo>
                      <a:pt x="5210" y="1"/>
                    </a:moveTo>
                    <a:cubicBezTo>
                      <a:pt x="5183" y="1"/>
                      <a:pt x="5159" y="26"/>
                      <a:pt x="5173" y="51"/>
                    </a:cubicBezTo>
                    <a:cubicBezTo>
                      <a:pt x="5225" y="498"/>
                      <a:pt x="5404" y="890"/>
                      <a:pt x="5332" y="1354"/>
                    </a:cubicBezTo>
                    <a:cubicBezTo>
                      <a:pt x="5225" y="2032"/>
                      <a:pt x="4566" y="1996"/>
                      <a:pt x="4048" y="2049"/>
                    </a:cubicBezTo>
                    <a:cubicBezTo>
                      <a:pt x="3853" y="2084"/>
                      <a:pt x="3799" y="2281"/>
                      <a:pt x="3888" y="2388"/>
                    </a:cubicBezTo>
                    <a:cubicBezTo>
                      <a:pt x="3853" y="2531"/>
                      <a:pt x="3799" y="2655"/>
                      <a:pt x="3763" y="2798"/>
                    </a:cubicBezTo>
                    <a:cubicBezTo>
                      <a:pt x="3710" y="2959"/>
                      <a:pt x="3639" y="3102"/>
                      <a:pt x="3567" y="3226"/>
                    </a:cubicBezTo>
                    <a:cubicBezTo>
                      <a:pt x="3532" y="3280"/>
                      <a:pt x="3513" y="3333"/>
                      <a:pt x="3478" y="3387"/>
                    </a:cubicBezTo>
                    <a:cubicBezTo>
                      <a:pt x="3414" y="3522"/>
                      <a:pt x="3347" y="3589"/>
                      <a:pt x="3278" y="3589"/>
                    </a:cubicBezTo>
                    <a:cubicBezTo>
                      <a:pt x="3175" y="3589"/>
                      <a:pt x="3068" y="3437"/>
                      <a:pt x="2961" y="3137"/>
                    </a:cubicBezTo>
                    <a:cubicBezTo>
                      <a:pt x="3049" y="2567"/>
                      <a:pt x="3282" y="1977"/>
                      <a:pt x="3425" y="1425"/>
                    </a:cubicBezTo>
                    <a:cubicBezTo>
                      <a:pt x="3457" y="1283"/>
                      <a:pt x="3344" y="1188"/>
                      <a:pt x="3235" y="1188"/>
                    </a:cubicBezTo>
                    <a:cubicBezTo>
                      <a:pt x="3164" y="1188"/>
                      <a:pt x="3096" y="1227"/>
                      <a:pt x="3068" y="1318"/>
                    </a:cubicBezTo>
                    <a:cubicBezTo>
                      <a:pt x="2907" y="1889"/>
                      <a:pt x="2728" y="2460"/>
                      <a:pt x="2586" y="3030"/>
                    </a:cubicBezTo>
                    <a:cubicBezTo>
                      <a:pt x="2497" y="3351"/>
                      <a:pt x="2550" y="3868"/>
                      <a:pt x="2925" y="3993"/>
                    </a:cubicBezTo>
                    <a:cubicBezTo>
                      <a:pt x="2997" y="4017"/>
                      <a:pt x="3066" y="4027"/>
                      <a:pt x="3132" y="4027"/>
                    </a:cubicBezTo>
                    <a:cubicBezTo>
                      <a:pt x="3677" y="4027"/>
                      <a:pt x="4041" y="3295"/>
                      <a:pt x="4120" y="2691"/>
                    </a:cubicBezTo>
                    <a:lnTo>
                      <a:pt x="4138" y="2709"/>
                    </a:lnTo>
                    <a:cubicBezTo>
                      <a:pt x="4976" y="3066"/>
                      <a:pt x="3478" y="4029"/>
                      <a:pt x="3353" y="4100"/>
                    </a:cubicBezTo>
                    <a:cubicBezTo>
                      <a:pt x="3032" y="4296"/>
                      <a:pt x="2676" y="4457"/>
                      <a:pt x="2319" y="4581"/>
                    </a:cubicBezTo>
                    <a:cubicBezTo>
                      <a:pt x="1979" y="4688"/>
                      <a:pt x="1623" y="4743"/>
                      <a:pt x="1285" y="4760"/>
                    </a:cubicBezTo>
                    <a:cubicBezTo>
                      <a:pt x="303" y="4493"/>
                      <a:pt x="607" y="3922"/>
                      <a:pt x="1106" y="3565"/>
                    </a:cubicBezTo>
                    <a:cubicBezTo>
                      <a:pt x="1159" y="3494"/>
                      <a:pt x="1213" y="3440"/>
                      <a:pt x="1266" y="3369"/>
                    </a:cubicBezTo>
                    <a:cubicBezTo>
                      <a:pt x="1356" y="3234"/>
                      <a:pt x="1218" y="3086"/>
                      <a:pt x="1076" y="3086"/>
                    </a:cubicBezTo>
                    <a:cubicBezTo>
                      <a:pt x="1050" y="3086"/>
                      <a:pt x="1024" y="3091"/>
                      <a:pt x="999" y="3102"/>
                    </a:cubicBezTo>
                    <a:cubicBezTo>
                      <a:pt x="535" y="3369"/>
                      <a:pt x="0" y="4082"/>
                      <a:pt x="303" y="4653"/>
                    </a:cubicBezTo>
                    <a:cubicBezTo>
                      <a:pt x="428" y="4867"/>
                      <a:pt x="588" y="5009"/>
                      <a:pt x="767" y="5099"/>
                    </a:cubicBezTo>
                    <a:cubicBezTo>
                      <a:pt x="393" y="5509"/>
                      <a:pt x="642" y="6062"/>
                      <a:pt x="1088" y="6348"/>
                    </a:cubicBezTo>
                    <a:cubicBezTo>
                      <a:pt x="1195" y="6419"/>
                      <a:pt x="1337" y="6472"/>
                      <a:pt x="1463" y="6490"/>
                    </a:cubicBezTo>
                    <a:cubicBezTo>
                      <a:pt x="1373" y="6936"/>
                      <a:pt x="1730" y="7275"/>
                      <a:pt x="2176" y="7399"/>
                    </a:cubicBezTo>
                    <a:cubicBezTo>
                      <a:pt x="2283" y="7435"/>
                      <a:pt x="2390" y="7435"/>
                      <a:pt x="2497" y="7453"/>
                    </a:cubicBezTo>
                    <a:cubicBezTo>
                      <a:pt x="2283" y="7882"/>
                      <a:pt x="2514" y="8469"/>
                      <a:pt x="3049" y="8576"/>
                    </a:cubicBezTo>
                    <a:cubicBezTo>
                      <a:pt x="3236" y="8615"/>
                      <a:pt x="3425" y="8633"/>
                      <a:pt x="3613" y="8633"/>
                    </a:cubicBezTo>
                    <a:cubicBezTo>
                      <a:pt x="4557" y="8633"/>
                      <a:pt x="5496" y="8181"/>
                      <a:pt x="6224" y="7632"/>
                    </a:cubicBezTo>
                    <a:cubicBezTo>
                      <a:pt x="6652" y="7328"/>
                      <a:pt x="7634" y="6526"/>
                      <a:pt x="6973" y="5991"/>
                    </a:cubicBezTo>
                    <a:cubicBezTo>
                      <a:pt x="6882" y="5923"/>
                      <a:pt x="6772" y="5899"/>
                      <a:pt x="6658" y="5899"/>
                    </a:cubicBezTo>
                    <a:cubicBezTo>
                      <a:pt x="6503" y="5899"/>
                      <a:pt x="6340" y="5942"/>
                      <a:pt x="6207" y="5972"/>
                    </a:cubicBezTo>
                    <a:cubicBezTo>
                      <a:pt x="5796" y="6098"/>
                      <a:pt x="5404" y="6222"/>
                      <a:pt x="4994" y="6383"/>
                    </a:cubicBezTo>
                    <a:cubicBezTo>
                      <a:pt x="5494" y="6062"/>
                      <a:pt x="6100" y="5580"/>
                      <a:pt x="5939" y="4992"/>
                    </a:cubicBezTo>
                    <a:cubicBezTo>
                      <a:pt x="5873" y="4738"/>
                      <a:pt x="5699" y="4648"/>
                      <a:pt x="5493" y="4648"/>
                    </a:cubicBezTo>
                    <a:cubicBezTo>
                      <a:pt x="5309" y="4648"/>
                      <a:pt x="5100" y="4721"/>
                      <a:pt x="4923" y="4814"/>
                    </a:cubicBezTo>
                    <a:cubicBezTo>
                      <a:pt x="5118" y="4581"/>
                      <a:pt x="5261" y="4315"/>
                      <a:pt x="5280" y="4029"/>
                    </a:cubicBezTo>
                    <a:cubicBezTo>
                      <a:pt x="5290" y="3716"/>
                      <a:pt x="5086" y="3616"/>
                      <a:pt x="4833" y="3616"/>
                    </a:cubicBezTo>
                    <a:cubicBezTo>
                      <a:pt x="4654" y="3616"/>
                      <a:pt x="4451" y="3666"/>
                      <a:pt x="4281" y="3725"/>
                    </a:cubicBezTo>
                    <a:cubicBezTo>
                      <a:pt x="4317" y="3672"/>
                      <a:pt x="4369" y="3618"/>
                      <a:pt x="4405" y="3583"/>
                    </a:cubicBezTo>
                    <a:cubicBezTo>
                      <a:pt x="4726" y="3209"/>
                      <a:pt x="4690" y="2691"/>
                      <a:pt x="4227" y="2531"/>
                    </a:cubicBezTo>
                    <a:cubicBezTo>
                      <a:pt x="4216" y="2526"/>
                      <a:pt x="4206" y="2523"/>
                      <a:pt x="4195" y="2523"/>
                    </a:cubicBezTo>
                    <a:cubicBezTo>
                      <a:pt x="4171" y="2523"/>
                      <a:pt x="4150" y="2536"/>
                      <a:pt x="4138" y="2548"/>
                    </a:cubicBezTo>
                    <a:lnTo>
                      <a:pt x="4138" y="2460"/>
                    </a:lnTo>
                    <a:cubicBezTo>
                      <a:pt x="4709" y="2460"/>
                      <a:pt x="5280" y="2246"/>
                      <a:pt x="5529" y="1711"/>
                    </a:cubicBezTo>
                    <a:cubicBezTo>
                      <a:pt x="5779" y="1157"/>
                      <a:pt x="5582" y="479"/>
                      <a:pt x="5244" y="16"/>
                    </a:cubicBezTo>
                    <a:cubicBezTo>
                      <a:pt x="5233" y="5"/>
                      <a:pt x="5221" y="1"/>
                      <a:pt x="5210" y="1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0" name="Google Shape;1136;p30">
                <a:extLst>
                  <a:ext uri="{FF2B5EF4-FFF2-40B4-BE49-F238E27FC236}">
                    <a16:creationId xmlns:a16="http://schemas.microsoft.com/office/drawing/2014/main" xmlns="" id="{9FB697D9-59D8-F6F2-F75C-68B802B7F01B}"/>
                  </a:ext>
                </a:extLst>
              </p:cNvPr>
              <p:cNvSpPr/>
              <p:nvPr/>
            </p:nvSpPr>
            <p:spPr>
              <a:xfrm>
                <a:off x="3388405" y="2737571"/>
                <a:ext cx="25775" cy="15471"/>
              </a:xfrm>
              <a:custGeom>
                <a:avLst/>
                <a:gdLst/>
                <a:ahLst/>
                <a:cxnLst/>
                <a:rect l="l" t="t" r="r" b="b"/>
                <a:pathLst>
                  <a:path w="898" h="539" extrusionOk="0">
                    <a:moveTo>
                      <a:pt x="714" y="0"/>
                    </a:moveTo>
                    <a:cubicBezTo>
                      <a:pt x="706" y="0"/>
                      <a:pt x="698" y="1"/>
                      <a:pt x="690" y="2"/>
                    </a:cubicBezTo>
                    <a:cubicBezTo>
                      <a:pt x="459" y="19"/>
                      <a:pt x="226" y="233"/>
                      <a:pt x="66" y="394"/>
                    </a:cubicBezTo>
                    <a:cubicBezTo>
                      <a:pt x="0" y="443"/>
                      <a:pt x="57" y="539"/>
                      <a:pt x="136" y="539"/>
                    </a:cubicBezTo>
                    <a:cubicBezTo>
                      <a:pt x="142" y="539"/>
                      <a:pt x="148" y="538"/>
                      <a:pt x="155" y="537"/>
                    </a:cubicBezTo>
                    <a:cubicBezTo>
                      <a:pt x="369" y="483"/>
                      <a:pt x="673" y="394"/>
                      <a:pt x="815" y="216"/>
                    </a:cubicBezTo>
                    <a:cubicBezTo>
                      <a:pt x="898" y="116"/>
                      <a:pt x="826" y="0"/>
                      <a:pt x="714" y="0"/>
                    </a:cubicBezTo>
                    <a:close/>
                  </a:path>
                </a:pathLst>
              </a:custGeom>
              <a:solidFill>
                <a:srgbClr val="8A4F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1" name="Google Shape;1137;p30">
                <a:extLst>
                  <a:ext uri="{FF2B5EF4-FFF2-40B4-BE49-F238E27FC236}">
                    <a16:creationId xmlns:a16="http://schemas.microsoft.com/office/drawing/2014/main" xmlns="" id="{3CA58A34-38F9-5FBE-7D08-B2F0C7EE588C}"/>
                  </a:ext>
                </a:extLst>
              </p:cNvPr>
              <p:cNvSpPr/>
              <p:nvPr/>
            </p:nvSpPr>
            <p:spPr>
              <a:xfrm>
                <a:off x="4096436" y="1531683"/>
                <a:ext cx="66303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880" extrusionOk="0">
                    <a:moveTo>
                      <a:pt x="1750" y="0"/>
                    </a:moveTo>
                    <a:cubicBezTo>
                      <a:pt x="1284" y="0"/>
                      <a:pt x="814" y="131"/>
                      <a:pt x="366" y="229"/>
                    </a:cubicBezTo>
                    <a:cubicBezTo>
                      <a:pt x="0" y="329"/>
                      <a:pt x="38" y="880"/>
                      <a:pt x="364" y="880"/>
                    </a:cubicBezTo>
                    <a:cubicBezTo>
                      <a:pt x="387" y="880"/>
                      <a:pt x="412" y="877"/>
                      <a:pt x="438" y="871"/>
                    </a:cubicBezTo>
                    <a:cubicBezTo>
                      <a:pt x="1044" y="747"/>
                      <a:pt x="1686" y="640"/>
                      <a:pt x="2203" y="283"/>
                    </a:cubicBezTo>
                    <a:cubicBezTo>
                      <a:pt x="2310" y="212"/>
                      <a:pt x="2238" y="50"/>
                      <a:pt x="2131" y="33"/>
                    </a:cubicBezTo>
                    <a:cubicBezTo>
                      <a:pt x="2005" y="10"/>
                      <a:pt x="1878" y="0"/>
                      <a:pt x="1750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2" name="Google Shape;1138;p30">
                <a:extLst>
                  <a:ext uri="{FF2B5EF4-FFF2-40B4-BE49-F238E27FC236}">
                    <a16:creationId xmlns:a16="http://schemas.microsoft.com/office/drawing/2014/main" xmlns="" id="{EB918AEC-2837-7865-E4BD-412BEA1226E8}"/>
                  </a:ext>
                </a:extLst>
              </p:cNvPr>
              <p:cNvSpPr/>
              <p:nvPr/>
            </p:nvSpPr>
            <p:spPr>
              <a:xfrm>
                <a:off x="4109553" y="1559064"/>
                <a:ext cx="33725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892" extrusionOk="0">
                    <a:moveTo>
                      <a:pt x="644" y="0"/>
                    </a:moveTo>
                    <a:cubicBezTo>
                      <a:pt x="592" y="0"/>
                      <a:pt x="542" y="9"/>
                      <a:pt x="497" y="24"/>
                    </a:cubicBezTo>
                    <a:cubicBezTo>
                      <a:pt x="0" y="169"/>
                      <a:pt x="167" y="891"/>
                      <a:pt x="583" y="891"/>
                    </a:cubicBezTo>
                    <a:cubicBezTo>
                      <a:pt x="629" y="891"/>
                      <a:pt x="678" y="882"/>
                      <a:pt x="730" y="863"/>
                    </a:cubicBezTo>
                    <a:lnTo>
                      <a:pt x="747" y="863"/>
                    </a:lnTo>
                    <a:cubicBezTo>
                      <a:pt x="1104" y="720"/>
                      <a:pt x="1175" y="292"/>
                      <a:pt x="854" y="59"/>
                    </a:cubicBezTo>
                    <a:cubicBezTo>
                      <a:pt x="791" y="18"/>
                      <a:pt x="716" y="0"/>
                      <a:pt x="644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3" name="Google Shape;1139;p30">
                <a:extLst>
                  <a:ext uri="{FF2B5EF4-FFF2-40B4-BE49-F238E27FC236}">
                    <a16:creationId xmlns:a16="http://schemas.microsoft.com/office/drawing/2014/main" xmlns="" id="{454AE629-FCD2-F44E-BA21-911E8D9D6482}"/>
                  </a:ext>
                </a:extLst>
              </p:cNvPr>
              <p:cNvSpPr/>
              <p:nvPr/>
            </p:nvSpPr>
            <p:spPr>
              <a:xfrm>
                <a:off x="3985592" y="1531683"/>
                <a:ext cx="66331" cy="25258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880" extrusionOk="0">
                    <a:moveTo>
                      <a:pt x="551" y="0"/>
                    </a:moveTo>
                    <a:cubicBezTo>
                      <a:pt x="422" y="0"/>
                      <a:pt x="292" y="10"/>
                      <a:pt x="162" y="33"/>
                    </a:cubicBezTo>
                    <a:cubicBezTo>
                      <a:pt x="55" y="50"/>
                      <a:pt x="1" y="212"/>
                      <a:pt x="91" y="283"/>
                    </a:cubicBezTo>
                    <a:cubicBezTo>
                      <a:pt x="607" y="640"/>
                      <a:pt x="1249" y="747"/>
                      <a:pt x="1856" y="871"/>
                    </a:cubicBezTo>
                    <a:cubicBezTo>
                      <a:pt x="1883" y="877"/>
                      <a:pt x="1909" y="880"/>
                      <a:pt x="1933" y="880"/>
                    </a:cubicBezTo>
                    <a:cubicBezTo>
                      <a:pt x="2274" y="880"/>
                      <a:pt x="2310" y="329"/>
                      <a:pt x="1927" y="229"/>
                    </a:cubicBezTo>
                    <a:cubicBezTo>
                      <a:pt x="1479" y="131"/>
                      <a:pt x="1020" y="0"/>
                      <a:pt x="551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4" name="Google Shape;1140;p30">
                <a:extLst>
                  <a:ext uri="{FF2B5EF4-FFF2-40B4-BE49-F238E27FC236}">
                    <a16:creationId xmlns:a16="http://schemas.microsoft.com/office/drawing/2014/main" xmlns="" id="{FAE81A29-0876-9BB8-C896-7DA4BF97E7BA}"/>
                  </a:ext>
                </a:extLst>
              </p:cNvPr>
              <p:cNvSpPr/>
              <p:nvPr/>
            </p:nvSpPr>
            <p:spPr>
              <a:xfrm>
                <a:off x="4004564" y="1559064"/>
                <a:ext cx="33783" cy="25603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92" extrusionOk="0">
                    <a:moveTo>
                      <a:pt x="535" y="0"/>
                    </a:moveTo>
                    <a:cubicBezTo>
                      <a:pt x="459" y="0"/>
                      <a:pt x="384" y="18"/>
                      <a:pt x="321" y="59"/>
                    </a:cubicBezTo>
                    <a:cubicBezTo>
                      <a:pt x="0" y="292"/>
                      <a:pt x="72" y="720"/>
                      <a:pt x="428" y="863"/>
                    </a:cubicBezTo>
                    <a:lnTo>
                      <a:pt x="464" y="863"/>
                    </a:lnTo>
                    <a:cubicBezTo>
                      <a:pt x="514" y="882"/>
                      <a:pt x="561" y="891"/>
                      <a:pt x="606" y="891"/>
                    </a:cubicBezTo>
                    <a:cubicBezTo>
                      <a:pt x="1009" y="891"/>
                      <a:pt x="1177" y="169"/>
                      <a:pt x="695" y="24"/>
                    </a:cubicBezTo>
                    <a:cubicBezTo>
                      <a:pt x="644" y="9"/>
                      <a:pt x="589" y="0"/>
                      <a:pt x="535" y="0"/>
                    </a:cubicBezTo>
                    <a:close/>
                  </a:path>
                </a:pathLst>
              </a:custGeom>
              <a:solidFill>
                <a:srgbClr val="703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5" name="Google Shape;1141;p30">
                <a:extLst>
                  <a:ext uri="{FF2B5EF4-FFF2-40B4-BE49-F238E27FC236}">
                    <a16:creationId xmlns:a16="http://schemas.microsoft.com/office/drawing/2014/main" xmlns="" id="{C8D013BD-68A4-0E4D-AD2B-206453C15151}"/>
                  </a:ext>
                </a:extLst>
              </p:cNvPr>
              <p:cNvSpPr/>
              <p:nvPr/>
            </p:nvSpPr>
            <p:spPr>
              <a:xfrm>
                <a:off x="4055738" y="1572008"/>
                <a:ext cx="32262" cy="6340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2209" extrusionOk="0">
                    <a:moveTo>
                      <a:pt x="803" y="1"/>
                    </a:moveTo>
                    <a:cubicBezTo>
                      <a:pt x="803" y="1"/>
                      <a:pt x="1" y="2141"/>
                      <a:pt x="375" y="2195"/>
                    </a:cubicBezTo>
                    <a:cubicBezTo>
                      <a:pt x="441" y="2205"/>
                      <a:pt x="506" y="2208"/>
                      <a:pt x="570" y="2208"/>
                    </a:cubicBezTo>
                    <a:cubicBezTo>
                      <a:pt x="870" y="2208"/>
                      <a:pt x="1124" y="2124"/>
                      <a:pt x="1124" y="2124"/>
                    </a:cubicBezTo>
                    <a:lnTo>
                      <a:pt x="803" y="1"/>
                    </a:lnTo>
                    <a:close/>
                  </a:path>
                </a:pathLst>
              </a:custGeom>
              <a:solidFill>
                <a:srgbClr val="E689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506" name="Google Shape;1142;p30">
                <a:extLst>
                  <a:ext uri="{FF2B5EF4-FFF2-40B4-BE49-F238E27FC236}">
                    <a16:creationId xmlns:a16="http://schemas.microsoft.com/office/drawing/2014/main" xmlns="" id="{A3E4FC5E-2970-0EA8-A96D-C5E506A5EA2A}"/>
                  </a:ext>
                </a:extLst>
              </p:cNvPr>
              <p:cNvSpPr/>
              <p:nvPr/>
            </p:nvSpPr>
            <p:spPr>
              <a:xfrm>
                <a:off x="4080823" y="1636500"/>
                <a:ext cx="55310" cy="51406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1791" extrusionOk="0">
                    <a:moveTo>
                      <a:pt x="1850" y="0"/>
                    </a:moveTo>
                    <a:cubicBezTo>
                      <a:pt x="1388" y="0"/>
                      <a:pt x="932" y="192"/>
                      <a:pt x="589" y="500"/>
                    </a:cubicBezTo>
                    <a:cubicBezTo>
                      <a:pt x="233" y="840"/>
                      <a:pt x="19" y="1304"/>
                      <a:pt x="0" y="1785"/>
                    </a:cubicBezTo>
                    <a:cubicBezTo>
                      <a:pt x="54" y="1788"/>
                      <a:pt x="109" y="1790"/>
                      <a:pt x="164" y="1790"/>
                    </a:cubicBezTo>
                    <a:cubicBezTo>
                      <a:pt x="610" y="1790"/>
                      <a:pt x="1056" y="1657"/>
                      <a:pt x="1374" y="1339"/>
                    </a:cubicBezTo>
                    <a:cubicBezTo>
                      <a:pt x="1731" y="1000"/>
                      <a:pt x="1926" y="500"/>
                      <a:pt x="1909" y="1"/>
                    </a:cubicBezTo>
                    <a:cubicBezTo>
                      <a:pt x="1890" y="0"/>
                      <a:pt x="1870" y="0"/>
                      <a:pt x="1850" y="0"/>
                    </a:cubicBezTo>
                    <a:close/>
                  </a:path>
                </a:pathLst>
              </a:custGeom>
              <a:solidFill>
                <a:srgbClr val="E8E3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</p:grpSp>
      <p:sp>
        <p:nvSpPr>
          <p:cNvPr id="1643" name="Google Shape;412;p38">
            <a:extLst>
              <a:ext uri="{FF2B5EF4-FFF2-40B4-BE49-F238E27FC236}">
                <a16:creationId xmlns:a16="http://schemas.microsoft.com/office/drawing/2014/main" xmlns="" id="{99549B1D-59CD-16A6-0123-8194DD4C0E7A}"/>
              </a:ext>
            </a:extLst>
          </p:cNvPr>
          <p:cNvSpPr txBox="1">
            <a:spLocks/>
          </p:cNvSpPr>
          <p:nvPr/>
        </p:nvSpPr>
        <p:spPr>
          <a:xfrm>
            <a:off x="3494626" y="-41167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GAME PLAN</a:t>
            </a:r>
          </a:p>
        </p:txBody>
      </p:sp>
      <p:pic>
        <p:nvPicPr>
          <p:cNvPr id="1644" name="Picture 1643" descr="logo jasa tirta 2">
            <a:extLst>
              <a:ext uri="{FF2B5EF4-FFF2-40B4-BE49-F238E27FC236}">
                <a16:creationId xmlns:a16="http://schemas.microsoft.com/office/drawing/2014/main" xmlns="" id="{86B0D034-F9F2-A141-A5A7-11182FBC3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8" y="84634"/>
            <a:ext cx="1363953" cy="516119"/>
          </a:xfrm>
          <a:prstGeom prst="rect">
            <a:avLst/>
          </a:prstGeom>
          <a:noFill/>
        </p:spPr>
      </p:pic>
      <p:pic>
        <p:nvPicPr>
          <p:cNvPr id="1645" name="Picture 1644">
            <a:extLst>
              <a:ext uri="{FF2B5EF4-FFF2-40B4-BE49-F238E27FC236}">
                <a16:creationId xmlns:a16="http://schemas.microsoft.com/office/drawing/2014/main" xmlns="" id="{C79FE596-A5B2-FE75-40B2-AEDAA83DD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4EAD2A-1ECB-E829-AC33-0CC1928E27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8560" y="189366"/>
            <a:ext cx="1391192" cy="60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287846-6CE8-C0F2-04EB-53FD02F95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622067" y="84634"/>
            <a:ext cx="1606661" cy="766724"/>
          </a:xfrm>
          <a:prstGeom prst="rect">
            <a:avLst/>
          </a:prstGeom>
        </p:spPr>
      </p:pic>
      <p:grpSp>
        <p:nvGrpSpPr>
          <p:cNvPr id="2" name="Google Shape;159;p19">
            <a:extLst>
              <a:ext uri="{FF2B5EF4-FFF2-40B4-BE49-F238E27FC236}">
                <a16:creationId xmlns:a16="http://schemas.microsoft.com/office/drawing/2014/main" xmlns="" id="{90AF9B3F-4962-03B9-D2E2-2FBBAE0236CC}"/>
              </a:ext>
            </a:extLst>
          </p:cNvPr>
          <p:cNvGrpSpPr/>
          <p:nvPr/>
        </p:nvGrpSpPr>
        <p:grpSpPr>
          <a:xfrm>
            <a:off x="8020487" y="1971301"/>
            <a:ext cx="4416482" cy="941334"/>
            <a:chOff x="5678911" y="2117048"/>
            <a:chExt cx="2862582" cy="789686"/>
          </a:xfrm>
        </p:grpSpPr>
        <p:sp>
          <p:nvSpPr>
            <p:cNvPr id="3" name="Google Shape;160;p19">
              <a:extLst>
                <a:ext uri="{FF2B5EF4-FFF2-40B4-BE49-F238E27FC236}">
                  <a16:creationId xmlns:a16="http://schemas.microsoft.com/office/drawing/2014/main" xmlns="" id="{6854446A-59F4-B64D-02F1-582053B0D844}"/>
                </a:ext>
              </a:extLst>
            </p:cNvPr>
            <p:cNvSpPr txBox="1"/>
            <p:nvPr/>
          </p:nvSpPr>
          <p:spPr>
            <a:xfrm>
              <a:off x="5678911" y="2117048"/>
              <a:ext cx="24759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b="1" kern="0" dirty="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Player</a:t>
              </a:r>
              <a:endParaRPr b="1" kern="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" name="Google Shape;161;p19">
              <a:extLst>
                <a:ext uri="{FF2B5EF4-FFF2-40B4-BE49-F238E27FC236}">
                  <a16:creationId xmlns:a16="http://schemas.microsoft.com/office/drawing/2014/main" xmlns="" id="{229A2D69-EA98-7265-CC6A-D88AE73E048C}"/>
                </a:ext>
              </a:extLst>
            </p:cNvPr>
            <p:cNvSpPr txBox="1"/>
            <p:nvPr/>
          </p:nvSpPr>
          <p:spPr>
            <a:xfrm>
              <a:off x="5678911" y="2464534"/>
              <a:ext cx="2862582" cy="4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1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tim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terdiri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dari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8 orang line up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pemain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dengan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rincian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:</a:t>
              </a:r>
            </a:p>
            <a:p>
              <a:pPr marL="228600" indent="-228600"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4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Karyawan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(minimal)</a:t>
              </a:r>
            </a:p>
            <a:p>
              <a:pPr marL="228600" indent="-228600"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2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Karyawan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usia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40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tahun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(minimal)</a:t>
              </a:r>
            </a:p>
            <a:p>
              <a:pPr marL="228600" indent="-228600"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2 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Outsorching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 (</a:t>
              </a:r>
              <a:r>
                <a:rPr lang="en-US" sz="1200" kern="0" dirty="0" err="1">
                  <a:latin typeface="Roboto"/>
                  <a:ea typeface="Roboto"/>
                  <a:cs typeface="Roboto"/>
                  <a:sym typeface="Roboto"/>
                </a:rPr>
                <a:t>maksimal</a:t>
              </a:r>
              <a:r>
                <a:rPr lang="en-US" sz="1200" kern="0" dirty="0"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56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5A30C6B-3AB0-8809-6D6C-1F219B31ACD1}"/>
              </a:ext>
            </a:extLst>
          </p:cNvPr>
          <p:cNvSpPr txBox="1"/>
          <p:nvPr/>
        </p:nvSpPr>
        <p:spPr>
          <a:xfrm>
            <a:off x="215420" y="997883"/>
            <a:ext cx="318782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B </a:t>
            </a:r>
            <a:r>
              <a:rPr lang="en-US" altLang="ko-KR" sz="2000" dirty="0">
                <a:solidFill>
                  <a:schemeClr val="accent1"/>
                </a:solidFill>
              </a:rPr>
              <a:t>Waktu dan </a:t>
            </a:r>
            <a:r>
              <a:rPr lang="en-US" altLang="ko-KR" sz="2000" dirty="0" err="1">
                <a:solidFill>
                  <a:schemeClr val="accent1"/>
                </a:solidFill>
              </a:rPr>
              <a:t>Tempat</a:t>
            </a:r>
            <a:endParaRPr lang="en-US" altLang="ko-KR" sz="20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737E6D9-4A6B-4575-9BF6-6BD26A9A2504}"/>
              </a:ext>
            </a:extLst>
          </p:cNvPr>
          <p:cNvSpPr txBox="1"/>
          <p:nvPr/>
        </p:nvSpPr>
        <p:spPr>
          <a:xfrm>
            <a:off x="726136" y="1512478"/>
            <a:ext cx="112504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 algn="just">
              <a:buAutoNum type="arabicPeriod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Jadwal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kegiatan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cabang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masing-masing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telah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ditentukan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74638" indent="-274638" algn="just">
              <a:buAutoNum type="arabicPeriod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Peserta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harus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hadir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telah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ditentukan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30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menit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sebelum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jadwal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dimulai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diberikan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toleransi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keterlambatan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kehadiran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maksimal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15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menit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jadwal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melebihi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batas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tersebut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dinyatakan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didiskualifikasi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74638" indent="-274638" algn="just">
              <a:buAutoNum type="arabicPeriod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Peserta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/Tim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meninggalkan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lapangan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karena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alasan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apapun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sebelum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berakhir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didiskualifikasi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2BFD4EB-7074-A03B-EDC7-255C595839DA}"/>
              </a:ext>
            </a:extLst>
          </p:cNvPr>
          <p:cNvSpPr txBox="1"/>
          <p:nvPr/>
        </p:nvSpPr>
        <p:spPr>
          <a:xfrm>
            <a:off x="726136" y="3692942"/>
            <a:ext cx="113109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 algn="just">
              <a:buAutoNum type="arabicPeriod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Aturan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dijelaskan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masing-masing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Ketua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Sub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Bidang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74638" indent="-274638" algn="just">
              <a:buFontTx/>
              <a:buAutoNum type="arabicPeriod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Untuk cabang pertandingan olahraga setiap tim harus menunjuk kapten regu yang bertugas untuk berkomunikasi langsung dengan Wasit tentang segala hal yang berhubungan dengan pertandingan.</a:t>
            </a:r>
          </a:p>
          <a:p>
            <a:pPr marL="274638" indent="-274638" algn="just">
              <a:buFontTx/>
              <a:buAutoNum type="arabicPeriod"/>
            </a:pPr>
            <a:r>
              <a:rPr lang="fi-FI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Setiap atlet diwajibkan menggunakan pakaian/seragam pertandingan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74638" indent="-274638" algn="just">
              <a:buAutoNum type="arabicPeriod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aturan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belum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tercantum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Technical Meeting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disampaikan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kemudian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Panitia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Wasit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masing-masing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kompetisi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pelaksanaan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kegiatan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74638" indent="-274638" algn="just">
              <a:buAutoNum type="arabicPeriod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Aksi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Protes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diajukan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masih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berlangsung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diterima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pertandingan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selesai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telah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ditentukan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pemenangnya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74638" indent="-274638" algn="just">
              <a:buAutoNum type="arabicPeriod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Ketentuan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Cabang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Sepakbola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U-45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diatur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tersendiri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aturan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khusus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Sepakbola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U-45 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kedalam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perhitungan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medali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74638" indent="-274638" algn="just">
              <a:buAutoNum type="arabicPeriod"/>
            </a:pPr>
            <a:r>
              <a:rPr lang="en-US" altLang="ko-KR" sz="1600" b="1" dirty="0"/>
              <a:t>Cabang </a:t>
            </a:r>
            <a:r>
              <a:rPr lang="en-US" altLang="ko-KR" sz="1600" b="1" dirty="0" err="1"/>
              <a:t>Pertandingan</a:t>
            </a:r>
            <a:r>
              <a:rPr lang="en-US" altLang="ko-KR" sz="1600" b="1" dirty="0"/>
              <a:t> yang </a:t>
            </a:r>
            <a:r>
              <a:rPr lang="en-US" altLang="ko-KR" sz="1600" b="1" dirty="0" err="1"/>
              <a:t>masuk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dalam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kategori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peraihan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Juara</a:t>
            </a:r>
            <a:r>
              <a:rPr lang="en-US" altLang="ko-KR" sz="1600" b="1" dirty="0"/>
              <a:t> Umum </a:t>
            </a:r>
            <a:r>
              <a:rPr lang="en-US" altLang="ko-KR" sz="1600" b="1" dirty="0" err="1"/>
              <a:t>adalah</a:t>
            </a:r>
            <a:r>
              <a:rPr lang="en-US" altLang="ko-KR" sz="1600" b="1" dirty="0"/>
              <a:t> Tenis Meja, Tenis </a:t>
            </a:r>
            <a:r>
              <a:rPr lang="en-US" altLang="ko-KR" sz="1600" b="1" dirty="0" err="1"/>
              <a:t>Lapang</a:t>
            </a:r>
            <a:r>
              <a:rPr lang="en-US" altLang="ko-KR" sz="1600" b="1" dirty="0"/>
              <a:t>, Futsal Putra/</a:t>
            </a:r>
            <a:r>
              <a:rPr lang="en-US" altLang="ko-KR" sz="1600" b="1" dirty="0" err="1"/>
              <a:t>i,Bola</a:t>
            </a:r>
            <a:r>
              <a:rPr lang="en-US" altLang="ko-KR" sz="1600" b="1" dirty="0"/>
              <a:t> Voli Putra/</a:t>
            </a:r>
            <a:r>
              <a:rPr lang="en-US" altLang="ko-KR" sz="1600" b="1" dirty="0" err="1"/>
              <a:t>i</a:t>
            </a:r>
            <a:r>
              <a:rPr lang="en-US" altLang="ko-KR" sz="1600" b="1" dirty="0"/>
              <a:t>, Badminton, Basket Putra/I, </a:t>
            </a:r>
            <a:r>
              <a:rPr lang="en-US" altLang="ko-KR" sz="1600" b="1" dirty="0" err="1"/>
              <a:t>Biliiard</a:t>
            </a:r>
            <a:r>
              <a:rPr lang="en-US" altLang="ko-KR" sz="1600" b="1" dirty="0"/>
              <a:t> dan Mini Soccer </a:t>
            </a:r>
            <a:r>
              <a:rPr lang="en-US" altLang="ko-KR" sz="1600" b="1" dirty="0" err="1"/>
              <a:t>dengan</a:t>
            </a:r>
            <a:r>
              <a:rPr lang="en-US" altLang="ko-KR" sz="1600" b="1" dirty="0"/>
              <a:t> total 11 </a:t>
            </a:r>
            <a:r>
              <a:rPr lang="en-US" altLang="ko-KR" sz="1600" b="1" dirty="0" err="1"/>
              <a:t>Medali</a:t>
            </a:r>
            <a:endParaRPr lang="en-US" altLang="ko-KR" sz="1600" b="1" dirty="0"/>
          </a:p>
          <a:p>
            <a:pPr marL="274638" indent="-274638" algn="just">
              <a:buAutoNum type="arabicPeriod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026A92A-1356-F091-5E8B-6466B3F58901}"/>
              </a:ext>
            </a:extLst>
          </p:cNvPr>
          <p:cNvSpPr txBox="1"/>
          <p:nvPr/>
        </p:nvSpPr>
        <p:spPr>
          <a:xfrm>
            <a:off x="215420" y="3032499"/>
            <a:ext cx="343274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3"/>
                </a:solidFill>
              </a:rPr>
              <a:t>C </a:t>
            </a:r>
            <a:r>
              <a:rPr lang="en-US" altLang="ko-KR" sz="2000" dirty="0" err="1">
                <a:solidFill>
                  <a:schemeClr val="accent3"/>
                </a:solidFill>
              </a:rPr>
              <a:t>Aturan</a:t>
            </a:r>
            <a:endParaRPr lang="en-US" altLang="ko-KR" sz="2000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39B9B0-C5E7-743F-32E7-CA0B51608683}"/>
              </a:ext>
            </a:extLst>
          </p:cNvPr>
          <p:cNvSpPr txBox="1"/>
          <p:nvPr/>
        </p:nvSpPr>
        <p:spPr>
          <a:xfrm>
            <a:off x="250024" y="575320"/>
            <a:ext cx="57119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 pitchFamily="34" charset="0"/>
              </a:rPr>
              <a:t>KETENTUAN</a:t>
            </a: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Arial" pitchFamily="34" charset="0"/>
              </a:rPr>
              <a:t> UMUM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EA8E786-0CB2-54C1-2ED6-8CDA43D45429}"/>
              </a:ext>
            </a:extLst>
          </p:cNvPr>
          <p:cNvGrpSpPr/>
          <p:nvPr/>
        </p:nvGrpSpPr>
        <p:grpSpPr>
          <a:xfrm>
            <a:off x="119839" y="553699"/>
            <a:ext cx="199338" cy="461666"/>
            <a:chOff x="6583680" y="2944791"/>
            <a:chExt cx="167980" cy="10555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0AFA4FE-CDD1-4B47-B92A-E46D8372EE20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E3446B6-8F63-29C3-EA08-FAEFFD24EF0E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  <p:pic>
        <p:nvPicPr>
          <p:cNvPr id="18" name="Picture 17" descr="logo jasa tirta 2">
            <a:extLst>
              <a:ext uri="{FF2B5EF4-FFF2-40B4-BE49-F238E27FC236}">
                <a16:creationId xmlns:a16="http://schemas.microsoft.com/office/drawing/2014/main" xmlns="" id="{5CC5D341-8B5E-CFCF-706A-E0BE566CBF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6" y="34687"/>
            <a:ext cx="1028187" cy="389065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FBB7828-7751-C6C2-ECB8-FB77DE1CF2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19840" y="121943"/>
            <a:ext cx="1346652" cy="248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5134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248B2E5-204B-C152-FA0B-417C89843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jasa tirta 2">
            <a:extLst>
              <a:ext uri="{FF2B5EF4-FFF2-40B4-BE49-F238E27FC236}">
                <a16:creationId xmlns:a16="http://schemas.microsoft.com/office/drawing/2014/main" xmlns="" id="{37004C41-17AA-2D75-D47D-E0A128435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8" y="84634"/>
            <a:ext cx="1363953" cy="516119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2506775-121E-7853-AA40-1C98A1E1F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sp>
        <p:nvSpPr>
          <p:cNvPr id="19" name="Google Shape;412;p38">
            <a:extLst>
              <a:ext uri="{FF2B5EF4-FFF2-40B4-BE49-F238E27FC236}">
                <a16:creationId xmlns:a16="http://schemas.microsoft.com/office/drawing/2014/main" xmlns="" id="{6874D687-4CA2-E11C-9A3B-C06FB24C6726}"/>
              </a:ext>
            </a:extLst>
          </p:cNvPr>
          <p:cNvSpPr txBox="1">
            <a:spLocks/>
          </p:cNvSpPr>
          <p:nvPr/>
        </p:nvSpPr>
        <p:spPr>
          <a:xfrm>
            <a:off x="3424957" y="-1343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MATCH GAME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694DE01F-F129-9125-EF77-518228E27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308823"/>
              </p:ext>
            </p:extLst>
          </p:nvPr>
        </p:nvGraphicFramePr>
        <p:xfrm>
          <a:off x="800359" y="1951307"/>
          <a:ext cx="2624598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4598">
                  <a:extLst>
                    <a:ext uri="{9D8B030D-6E8A-4147-A177-3AD203B41FA5}">
                      <a16:colId xmlns:a16="http://schemas.microsoft.com/office/drawing/2014/main" xmlns="" val="333740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429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PUSAT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712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WIL 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681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WIL III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48300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44CA13D2-69F7-D742-E0C8-9D52C235E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498471"/>
              </p:ext>
            </p:extLst>
          </p:nvPr>
        </p:nvGraphicFramePr>
        <p:xfrm>
          <a:off x="800357" y="4004969"/>
          <a:ext cx="2624598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4598">
                  <a:extLst>
                    <a:ext uri="{9D8B030D-6E8A-4147-A177-3AD203B41FA5}">
                      <a16:colId xmlns:a16="http://schemas.microsoft.com/office/drawing/2014/main" xmlns="" val="3337404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429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WIL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0051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PLTA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7126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 WIL 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6816130"/>
                  </a:ext>
                </a:extLst>
              </a:tr>
            </a:tbl>
          </a:graphicData>
        </a:graphic>
      </p:graphicFrame>
      <p:sp>
        <p:nvSpPr>
          <p:cNvPr id="22" name="자유형: 도형 363">
            <a:extLst>
              <a:ext uri="{FF2B5EF4-FFF2-40B4-BE49-F238E27FC236}">
                <a16:creationId xmlns:a16="http://schemas.microsoft.com/office/drawing/2014/main" xmlns="" id="{20C2151E-B581-62AB-F254-1ED466CC4B6A}"/>
              </a:ext>
            </a:extLst>
          </p:cNvPr>
          <p:cNvSpPr/>
          <p:nvPr/>
        </p:nvSpPr>
        <p:spPr>
          <a:xfrm>
            <a:off x="4076162" y="2341617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bg2">
              <a:lumMod val="50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Runner Up Group B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자유형: 도형 363">
            <a:extLst>
              <a:ext uri="{FF2B5EF4-FFF2-40B4-BE49-F238E27FC236}">
                <a16:creationId xmlns:a16="http://schemas.microsoft.com/office/drawing/2014/main" xmlns="" id="{AD80DEAA-9A5D-4615-AD0C-B4F3AF79A697}"/>
              </a:ext>
            </a:extLst>
          </p:cNvPr>
          <p:cNvSpPr/>
          <p:nvPr/>
        </p:nvSpPr>
        <p:spPr>
          <a:xfrm>
            <a:off x="4076162" y="3701989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bg2">
              <a:lumMod val="50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Juara</a:t>
            </a:r>
            <a:r>
              <a:rPr lang="en-US" altLang="ko-KR" sz="1600" dirty="0">
                <a:solidFill>
                  <a:schemeClr val="tx1"/>
                </a:solidFill>
              </a:rPr>
              <a:t> Group B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자유형: 도형 363">
            <a:extLst>
              <a:ext uri="{FF2B5EF4-FFF2-40B4-BE49-F238E27FC236}">
                <a16:creationId xmlns:a16="http://schemas.microsoft.com/office/drawing/2014/main" xmlns="" id="{1DA3303F-CE79-521F-FDAA-7351F262B660}"/>
              </a:ext>
            </a:extLst>
          </p:cNvPr>
          <p:cNvSpPr/>
          <p:nvPr/>
        </p:nvSpPr>
        <p:spPr>
          <a:xfrm>
            <a:off x="4076162" y="5013540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bg2">
              <a:lumMod val="50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Runner Up Group 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자유형: 도형 363">
            <a:extLst>
              <a:ext uri="{FF2B5EF4-FFF2-40B4-BE49-F238E27FC236}">
                <a16:creationId xmlns:a16="http://schemas.microsoft.com/office/drawing/2014/main" xmlns="" id="{F4A5F9CF-703E-712B-7187-F206EE94D41A}"/>
              </a:ext>
            </a:extLst>
          </p:cNvPr>
          <p:cNvSpPr/>
          <p:nvPr/>
        </p:nvSpPr>
        <p:spPr>
          <a:xfrm>
            <a:off x="6388989" y="1794038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00B050">
              <a:alpha val="2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27" name="자유형: 도형 363">
            <a:extLst>
              <a:ext uri="{FF2B5EF4-FFF2-40B4-BE49-F238E27FC236}">
                <a16:creationId xmlns:a16="http://schemas.microsoft.com/office/drawing/2014/main" xmlns="" id="{7AAC7B06-D52D-A06A-BBA0-0B0FD5E320DF}"/>
              </a:ext>
            </a:extLst>
          </p:cNvPr>
          <p:cNvSpPr/>
          <p:nvPr/>
        </p:nvSpPr>
        <p:spPr>
          <a:xfrm>
            <a:off x="6387659" y="4325980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00B050">
              <a:alpha val="2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DD43B3CF-136C-F628-A72E-D30F3EBE132A}"/>
              </a:ext>
            </a:extLst>
          </p:cNvPr>
          <p:cNvCxnSpPr>
            <a:cxnSpLocks/>
          </p:cNvCxnSpPr>
          <p:nvPr/>
        </p:nvCxnSpPr>
        <p:spPr>
          <a:xfrm>
            <a:off x="5452165" y="2552954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8FD15BFC-5167-3B38-0F44-3D0028C9A353}"/>
              </a:ext>
            </a:extLst>
          </p:cNvPr>
          <p:cNvCxnSpPr>
            <a:cxnSpLocks/>
          </p:cNvCxnSpPr>
          <p:nvPr/>
        </p:nvCxnSpPr>
        <p:spPr>
          <a:xfrm>
            <a:off x="5452165" y="3913326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85E86338-744E-9E31-F1FA-9196C96DF771}"/>
              </a:ext>
            </a:extLst>
          </p:cNvPr>
          <p:cNvCxnSpPr>
            <a:cxnSpLocks/>
          </p:cNvCxnSpPr>
          <p:nvPr/>
        </p:nvCxnSpPr>
        <p:spPr>
          <a:xfrm>
            <a:off x="5452165" y="5200063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40B608B1-2EB1-7767-9B96-4370E4536D1C}"/>
              </a:ext>
            </a:extLst>
          </p:cNvPr>
          <p:cNvCxnSpPr>
            <a:cxnSpLocks/>
          </p:cNvCxnSpPr>
          <p:nvPr/>
        </p:nvCxnSpPr>
        <p:spPr>
          <a:xfrm rot="5400000">
            <a:off x="5206233" y="4556417"/>
            <a:ext cx="128539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156F0340-F4DA-D117-DF82-4AEAF51E5AC0}"/>
              </a:ext>
            </a:extLst>
          </p:cNvPr>
          <p:cNvCxnSpPr>
            <a:cxnSpLocks/>
          </p:cNvCxnSpPr>
          <p:nvPr/>
        </p:nvCxnSpPr>
        <p:spPr>
          <a:xfrm>
            <a:off x="5834829" y="1189735"/>
            <a:ext cx="6273" cy="140823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6DC26622-2234-B33E-0D1E-9EB21BA76EB0}"/>
              </a:ext>
            </a:extLst>
          </p:cNvPr>
          <p:cNvCxnSpPr>
            <a:cxnSpLocks/>
          </p:cNvCxnSpPr>
          <p:nvPr/>
        </p:nvCxnSpPr>
        <p:spPr>
          <a:xfrm>
            <a:off x="5940350" y="2067008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B4A5D2B-A174-F55F-14A6-B10B1C25EE25}"/>
              </a:ext>
            </a:extLst>
          </p:cNvPr>
          <p:cNvCxnSpPr>
            <a:cxnSpLocks/>
          </p:cNvCxnSpPr>
          <p:nvPr/>
        </p:nvCxnSpPr>
        <p:spPr>
          <a:xfrm>
            <a:off x="5958415" y="4541190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0CF90FD7-559F-35FF-C904-ADDF5A8CB8BF}"/>
              </a:ext>
            </a:extLst>
          </p:cNvPr>
          <p:cNvCxnSpPr>
            <a:cxnSpLocks/>
          </p:cNvCxnSpPr>
          <p:nvPr/>
        </p:nvCxnSpPr>
        <p:spPr>
          <a:xfrm>
            <a:off x="7776961" y="2005374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A312CC21-8308-392C-9813-3D0F9D9ED049}"/>
              </a:ext>
            </a:extLst>
          </p:cNvPr>
          <p:cNvCxnSpPr>
            <a:cxnSpLocks/>
          </p:cNvCxnSpPr>
          <p:nvPr/>
        </p:nvCxnSpPr>
        <p:spPr>
          <a:xfrm>
            <a:off x="7776961" y="4537317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91435DD0-7CF1-6BE6-CD62-0C1E2A0D3B16}"/>
              </a:ext>
            </a:extLst>
          </p:cNvPr>
          <p:cNvCxnSpPr>
            <a:cxnSpLocks/>
          </p:cNvCxnSpPr>
          <p:nvPr/>
        </p:nvCxnSpPr>
        <p:spPr>
          <a:xfrm rot="5400000">
            <a:off x="6886608" y="3263839"/>
            <a:ext cx="253184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62AA4D31-54B3-E456-2CCE-85F9B3E1908D}"/>
              </a:ext>
            </a:extLst>
          </p:cNvPr>
          <p:cNvCxnSpPr>
            <a:cxnSpLocks/>
          </p:cNvCxnSpPr>
          <p:nvPr/>
        </p:nvCxnSpPr>
        <p:spPr>
          <a:xfrm>
            <a:off x="8283020" y="3185327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자유형: 도형 363">
            <a:extLst>
              <a:ext uri="{FF2B5EF4-FFF2-40B4-BE49-F238E27FC236}">
                <a16:creationId xmlns:a16="http://schemas.microsoft.com/office/drawing/2014/main" xmlns="" id="{E01C6262-3651-B1B8-373F-FA02E93F8F15}"/>
              </a:ext>
            </a:extLst>
          </p:cNvPr>
          <p:cNvSpPr/>
          <p:nvPr/>
        </p:nvSpPr>
        <p:spPr>
          <a:xfrm>
            <a:off x="6173831" y="2827526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56" name="자유형: 도형 363">
            <a:extLst>
              <a:ext uri="{FF2B5EF4-FFF2-40B4-BE49-F238E27FC236}">
                <a16:creationId xmlns:a16="http://schemas.microsoft.com/office/drawing/2014/main" xmlns="" id="{56FDA92D-2088-0769-2792-FAB17530AAB6}"/>
              </a:ext>
            </a:extLst>
          </p:cNvPr>
          <p:cNvSpPr/>
          <p:nvPr/>
        </p:nvSpPr>
        <p:spPr>
          <a:xfrm>
            <a:off x="6174116" y="5276079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89F7EC9E-1B9E-B9E8-309C-96D95DF2380C}"/>
              </a:ext>
            </a:extLst>
          </p:cNvPr>
          <p:cNvCxnSpPr>
            <a:cxnSpLocks/>
          </p:cNvCxnSpPr>
          <p:nvPr/>
        </p:nvCxnSpPr>
        <p:spPr>
          <a:xfrm>
            <a:off x="7501874" y="3038862"/>
            <a:ext cx="319763" cy="0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20D629A6-253C-0003-7D0D-D10F0BF29429}"/>
              </a:ext>
            </a:extLst>
          </p:cNvPr>
          <p:cNvCxnSpPr>
            <a:cxnSpLocks/>
          </p:cNvCxnSpPr>
          <p:nvPr/>
        </p:nvCxnSpPr>
        <p:spPr>
          <a:xfrm>
            <a:off x="7505599" y="5487415"/>
            <a:ext cx="319763" cy="0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09EFA723-C8CA-1F46-9F20-D4B63FBFDD64}"/>
              </a:ext>
            </a:extLst>
          </p:cNvPr>
          <p:cNvCxnSpPr>
            <a:cxnSpLocks/>
          </p:cNvCxnSpPr>
          <p:nvPr/>
        </p:nvCxnSpPr>
        <p:spPr>
          <a:xfrm rot="5400000">
            <a:off x="6752689" y="4237148"/>
            <a:ext cx="2337087" cy="0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E80234CB-25A5-A5F5-1DF3-B391D9B78CB0}"/>
              </a:ext>
            </a:extLst>
          </p:cNvPr>
          <p:cNvCxnSpPr>
            <a:cxnSpLocks/>
          </p:cNvCxnSpPr>
          <p:nvPr/>
        </p:nvCxnSpPr>
        <p:spPr>
          <a:xfrm>
            <a:off x="8026610" y="3967724"/>
            <a:ext cx="462456" cy="0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자유형: 도형 363">
            <a:extLst>
              <a:ext uri="{FF2B5EF4-FFF2-40B4-BE49-F238E27FC236}">
                <a16:creationId xmlns:a16="http://schemas.microsoft.com/office/drawing/2014/main" xmlns="" id="{5B08B739-A103-A43A-B2B2-5299B18B11ED}"/>
              </a:ext>
            </a:extLst>
          </p:cNvPr>
          <p:cNvSpPr/>
          <p:nvPr/>
        </p:nvSpPr>
        <p:spPr>
          <a:xfrm>
            <a:off x="8744869" y="2946493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00B050">
              <a:alpha val="2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 dirty="0">
              <a:solidFill>
                <a:schemeClr val="tx1"/>
              </a:solidFill>
            </a:endParaRPr>
          </a:p>
        </p:txBody>
      </p:sp>
      <p:sp>
        <p:nvSpPr>
          <p:cNvPr id="62" name="자유형: 도형 363">
            <a:extLst>
              <a:ext uri="{FF2B5EF4-FFF2-40B4-BE49-F238E27FC236}">
                <a16:creationId xmlns:a16="http://schemas.microsoft.com/office/drawing/2014/main" xmlns="" id="{5157017B-9D3B-EEB8-7821-973B1A43B34B}"/>
              </a:ext>
            </a:extLst>
          </p:cNvPr>
          <p:cNvSpPr/>
          <p:nvPr/>
        </p:nvSpPr>
        <p:spPr>
          <a:xfrm>
            <a:off x="8719438" y="3701989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lumMod val="75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A619B8F-233D-B369-98BB-A9E9143789CE}"/>
              </a:ext>
            </a:extLst>
          </p:cNvPr>
          <p:cNvSpPr txBox="1"/>
          <p:nvPr/>
        </p:nvSpPr>
        <p:spPr>
          <a:xfrm>
            <a:off x="8586969" y="2581869"/>
            <a:ext cx="1620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JUARA I &amp; II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6707A691-D3DB-462F-6DA6-2F0891079B29}"/>
              </a:ext>
            </a:extLst>
          </p:cNvPr>
          <p:cNvSpPr txBox="1"/>
          <p:nvPr/>
        </p:nvSpPr>
        <p:spPr>
          <a:xfrm>
            <a:off x="8651137" y="4160579"/>
            <a:ext cx="1461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JUARA III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99E005FC-A1DF-EA7B-37EF-1EF218E12F5D}"/>
              </a:ext>
            </a:extLst>
          </p:cNvPr>
          <p:cNvCxnSpPr>
            <a:cxnSpLocks/>
          </p:cNvCxnSpPr>
          <p:nvPr/>
        </p:nvCxnSpPr>
        <p:spPr>
          <a:xfrm>
            <a:off x="6029325" y="787330"/>
            <a:ext cx="0" cy="553791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C92164D-0D48-F65F-7D6B-D64BD2675C68}"/>
              </a:ext>
            </a:extLst>
          </p:cNvPr>
          <p:cNvSpPr txBox="1"/>
          <p:nvPr/>
        </p:nvSpPr>
        <p:spPr>
          <a:xfrm>
            <a:off x="3956371" y="6061609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SEMI FINAL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8372CB6-24E1-731B-39DF-E2C6DDF4C7FF}"/>
              </a:ext>
            </a:extLst>
          </p:cNvPr>
          <p:cNvSpPr txBox="1"/>
          <p:nvPr/>
        </p:nvSpPr>
        <p:spPr>
          <a:xfrm>
            <a:off x="5922005" y="6069434"/>
            <a:ext cx="313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200" b="1" dirty="0">
                <a:solidFill>
                  <a:srgbClr val="FF0000"/>
                </a:solidFill>
              </a:rPr>
              <a:t>FINAL &amp; PEREBUTAN JUARA KE III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68" name="자유형: 도형 363">
            <a:extLst>
              <a:ext uri="{FF2B5EF4-FFF2-40B4-BE49-F238E27FC236}">
                <a16:creationId xmlns:a16="http://schemas.microsoft.com/office/drawing/2014/main" xmlns="" id="{3D0BA6C5-EE83-A4BD-72B2-4F3EFE0CFEB7}"/>
              </a:ext>
            </a:extLst>
          </p:cNvPr>
          <p:cNvSpPr/>
          <p:nvPr/>
        </p:nvSpPr>
        <p:spPr>
          <a:xfrm>
            <a:off x="4076164" y="1087385"/>
            <a:ext cx="1274096" cy="422674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bg2">
              <a:lumMod val="50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Juara</a:t>
            </a:r>
            <a:r>
              <a:rPr lang="en-US" altLang="ko-KR" sz="1600" dirty="0">
                <a:solidFill>
                  <a:schemeClr val="tx1"/>
                </a:solidFill>
              </a:rPr>
              <a:t> Group 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2164DCFC-8BD8-62D3-F3BD-9ADE284BCEEB}"/>
              </a:ext>
            </a:extLst>
          </p:cNvPr>
          <p:cNvCxnSpPr>
            <a:cxnSpLocks/>
          </p:cNvCxnSpPr>
          <p:nvPr/>
        </p:nvCxnSpPr>
        <p:spPr>
          <a:xfrm>
            <a:off x="5452167" y="1260622"/>
            <a:ext cx="3197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7DC32E3-230F-0937-CF8D-6B7C418FDD8D}"/>
              </a:ext>
            </a:extLst>
          </p:cNvPr>
          <p:cNvSpPr txBox="1"/>
          <p:nvPr/>
        </p:nvSpPr>
        <p:spPr>
          <a:xfrm>
            <a:off x="648436" y="1547814"/>
            <a:ext cx="3023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100" b="1" dirty="0">
                <a:solidFill>
                  <a:schemeClr val="accent3">
                    <a:lumMod val="50000"/>
                  </a:schemeClr>
                </a:solidFill>
              </a:rPr>
              <a:t> 12 Agustus 2025 |16.00–20.00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B640A780-6B43-95AA-4552-D0192FA7898E}"/>
              </a:ext>
            </a:extLst>
          </p:cNvPr>
          <p:cNvSpPr txBox="1"/>
          <p:nvPr/>
        </p:nvSpPr>
        <p:spPr>
          <a:xfrm>
            <a:off x="3472411" y="706637"/>
            <a:ext cx="3023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100" b="1" dirty="0">
                <a:solidFill>
                  <a:srgbClr val="FF0000"/>
                </a:solidFill>
              </a:rPr>
              <a:t> 13 Agustus 2025 |  16:00 – 18.00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93D71C1-5CEA-4F96-7159-5162076CA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784" y="134653"/>
            <a:ext cx="1391192" cy="606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8B3B266-D23B-E6AF-EF8C-C9169A9EB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704291" y="29921"/>
            <a:ext cx="1606661" cy="7667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F3EDA06-F4FA-3E1C-6900-D856341C4C95}"/>
              </a:ext>
            </a:extLst>
          </p:cNvPr>
          <p:cNvCxnSpPr>
            <a:cxnSpLocks/>
          </p:cNvCxnSpPr>
          <p:nvPr/>
        </p:nvCxnSpPr>
        <p:spPr>
          <a:xfrm>
            <a:off x="3661675" y="1087385"/>
            <a:ext cx="0" cy="5481369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1236F94-33DA-0DFC-D730-3F5A74696EEC}"/>
              </a:ext>
            </a:extLst>
          </p:cNvPr>
          <p:cNvCxnSpPr>
            <a:cxnSpLocks/>
          </p:cNvCxnSpPr>
          <p:nvPr/>
        </p:nvCxnSpPr>
        <p:spPr>
          <a:xfrm>
            <a:off x="821454" y="1071286"/>
            <a:ext cx="2666257" cy="1609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CB9E682-AC12-166C-E9F4-0188D18FD241}"/>
              </a:ext>
            </a:extLst>
          </p:cNvPr>
          <p:cNvSpPr txBox="1"/>
          <p:nvPr/>
        </p:nvSpPr>
        <p:spPr>
          <a:xfrm>
            <a:off x="1270581" y="771651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B050"/>
                </a:solidFill>
              </a:rPr>
              <a:t>Hari Ke-1</a:t>
            </a:r>
            <a:endParaRPr lang="en-US" altLang="ko-KR" sz="1400" b="1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ACB6D6E0-47AD-148A-6CC2-19F17CADBB87}"/>
              </a:ext>
            </a:extLst>
          </p:cNvPr>
          <p:cNvCxnSpPr>
            <a:cxnSpLocks/>
          </p:cNvCxnSpPr>
          <p:nvPr/>
        </p:nvCxnSpPr>
        <p:spPr>
          <a:xfrm flipV="1">
            <a:off x="3839054" y="988622"/>
            <a:ext cx="5668567" cy="24081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43CB922-622B-9CCB-B878-B7A7C7DCA113}"/>
              </a:ext>
            </a:extLst>
          </p:cNvPr>
          <p:cNvSpPr txBox="1"/>
          <p:nvPr/>
        </p:nvSpPr>
        <p:spPr>
          <a:xfrm>
            <a:off x="5791482" y="711623"/>
            <a:ext cx="176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algn="ctr"/>
            <a:r>
              <a:rPr lang="en-US" altLang="ko-KR" sz="1200" b="1" dirty="0">
                <a:solidFill>
                  <a:srgbClr val="0070C0"/>
                </a:solidFill>
              </a:rPr>
              <a:t>Hari Ke-2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5E4C6D9-3E4E-CDCB-31D5-00D561B479E2}"/>
              </a:ext>
            </a:extLst>
          </p:cNvPr>
          <p:cNvSpPr txBox="1"/>
          <p:nvPr/>
        </p:nvSpPr>
        <p:spPr>
          <a:xfrm>
            <a:off x="6001416" y="1116623"/>
            <a:ext cx="3023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/>
            <a:r>
              <a:rPr lang="en-US" altLang="ko-KR" sz="1100" b="1" dirty="0">
                <a:solidFill>
                  <a:srgbClr val="FF0000"/>
                </a:solidFill>
              </a:rPr>
              <a:t> 13 Agustus 2025 |  18:00 – 20.00</a:t>
            </a:r>
          </a:p>
        </p:txBody>
      </p:sp>
    </p:spTree>
    <p:extLst>
      <p:ext uri="{BB962C8B-B14F-4D97-AF65-F5344CB8AC3E}">
        <p14:creationId xmlns:p14="http://schemas.microsoft.com/office/powerpoint/2010/main" val="2390248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EE4F905-26B7-99AB-6AA1-3B3CBB02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6F4865-9DD8-14BB-344F-08DF08819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9"/>
          <a:stretch>
            <a:fillRect/>
          </a:stretch>
        </p:blipFill>
        <p:spPr bwMode="auto">
          <a:xfrm>
            <a:off x="4236576" y="2464379"/>
            <a:ext cx="3317203" cy="332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 jasa tirta 2">
            <a:extLst>
              <a:ext uri="{FF2B5EF4-FFF2-40B4-BE49-F238E27FC236}">
                <a16:creationId xmlns:a16="http://schemas.microsoft.com/office/drawing/2014/main" xmlns="" id="{96E6549D-24C9-993A-1D4C-C2E2E9FD5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57" y="111519"/>
            <a:ext cx="1363953" cy="51611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65C1F1A-51A2-AD67-D7FD-97881E2FE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49080" y="195252"/>
            <a:ext cx="1891912" cy="348655"/>
          </a:xfrm>
          <a:prstGeom prst="rect">
            <a:avLst/>
          </a:prstGeom>
          <a:noFill/>
        </p:spPr>
      </p:pic>
      <p:sp>
        <p:nvSpPr>
          <p:cNvPr id="61" name="Google Shape;131;p18">
            <a:extLst>
              <a:ext uri="{FF2B5EF4-FFF2-40B4-BE49-F238E27FC236}">
                <a16:creationId xmlns:a16="http://schemas.microsoft.com/office/drawing/2014/main" xmlns="" id="{13354838-CEFE-98EF-8386-5E0ECD2F8FF3}"/>
              </a:ext>
            </a:extLst>
          </p:cNvPr>
          <p:cNvSpPr/>
          <p:nvPr/>
        </p:nvSpPr>
        <p:spPr>
          <a:xfrm>
            <a:off x="1652005" y="4001335"/>
            <a:ext cx="40901" cy="40892"/>
          </a:xfrm>
          <a:custGeom>
            <a:avLst/>
            <a:gdLst/>
            <a:ahLst/>
            <a:cxnLst/>
            <a:rect l="l" t="t" r="r" b="b"/>
            <a:pathLst>
              <a:path w="2585" h="2584" extrusionOk="0">
                <a:moveTo>
                  <a:pt x="1300" y="1"/>
                </a:moveTo>
                <a:cubicBezTo>
                  <a:pt x="587" y="1"/>
                  <a:pt x="1" y="573"/>
                  <a:pt x="1" y="1285"/>
                </a:cubicBezTo>
                <a:cubicBezTo>
                  <a:pt x="1" y="1997"/>
                  <a:pt x="587" y="2583"/>
                  <a:pt x="1300" y="2583"/>
                </a:cubicBezTo>
                <a:cubicBezTo>
                  <a:pt x="2012" y="2583"/>
                  <a:pt x="2585" y="1997"/>
                  <a:pt x="2585" y="1285"/>
                </a:cubicBezTo>
                <a:cubicBezTo>
                  <a:pt x="2585" y="573"/>
                  <a:pt x="2012" y="1"/>
                  <a:pt x="1300" y="1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132;p18">
            <a:extLst>
              <a:ext uri="{FF2B5EF4-FFF2-40B4-BE49-F238E27FC236}">
                <a16:creationId xmlns:a16="http://schemas.microsoft.com/office/drawing/2014/main" xmlns="" id="{5107E674-E350-152C-FC5B-2ABD9707915B}"/>
              </a:ext>
            </a:extLst>
          </p:cNvPr>
          <p:cNvSpPr/>
          <p:nvPr/>
        </p:nvSpPr>
        <p:spPr>
          <a:xfrm>
            <a:off x="1652005" y="1751605"/>
            <a:ext cx="40901" cy="40876"/>
          </a:xfrm>
          <a:custGeom>
            <a:avLst/>
            <a:gdLst/>
            <a:ahLst/>
            <a:cxnLst/>
            <a:rect l="l" t="t" r="r" b="b"/>
            <a:pathLst>
              <a:path w="2585" h="2583" extrusionOk="0">
                <a:moveTo>
                  <a:pt x="1300" y="0"/>
                </a:moveTo>
                <a:cubicBezTo>
                  <a:pt x="587" y="0"/>
                  <a:pt x="1" y="586"/>
                  <a:pt x="1" y="1298"/>
                </a:cubicBezTo>
                <a:cubicBezTo>
                  <a:pt x="1" y="2011"/>
                  <a:pt x="587" y="2583"/>
                  <a:pt x="1300" y="2583"/>
                </a:cubicBezTo>
                <a:cubicBezTo>
                  <a:pt x="2012" y="2583"/>
                  <a:pt x="2585" y="2011"/>
                  <a:pt x="2585" y="1298"/>
                </a:cubicBezTo>
                <a:cubicBezTo>
                  <a:pt x="2585" y="586"/>
                  <a:pt x="2012" y="0"/>
                  <a:pt x="1300" y="0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Google Shape;412;p38">
            <a:extLst>
              <a:ext uri="{FF2B5EF4-FFF2-40B4-BE49-F238E27FC236}">
                <a16:creationId xmlns:a16="http://schemas.microsoft.com/office/drawing/2014/main" xmlns="" id="{E5E38AF0-D3C7-2C17-CEBE-65D455224977}"/>
              </a:ext>
            </a:extLst>
          </p:cNvPr>
          <p:cNvSpPr txBox="1">
            <a:spLocks/>
          </p:cNvSpPr>
          <p:nvPr/>
        </p:nvSpPr>
        <p:spPr>
          <a:xfrm>
            <a:off x="3279904" y="80755"/>
            <a:ext cx="5930772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/>
                </a:solidFill>
                <a:latin typeface="Arial"/>
              </a:rPr>
              <a:t>THANK YOU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4D59EE3-C07B-3EB5-CAE0-18A6AC5A7E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0784" y="134653"/>
            <a:ext cx="1391192" cy="60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0CA9F9-E9C5-7ABC-449D-479ABE183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5" b="25074"/>
          <a:stretch>
            <a:fillRect/>
          </a:stretch>
        </p:blipFill>
        <p:spPr>
          <a:xfrm>
            <a:off x="8704291" y="29921"/>
            <a:ext cx="1606661" cy="766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A347780-5B9F-7DFD-F284-B9299AA353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67" y="5426058"/>
            <a:ext cx="1351187" cy="1351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53E8D65-6976-740B-59CB-8979DDE066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1" y="737709"/>
            <a:ext cx="1269588" cy="1563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632E83A-26CD-5F73-8240-754EAF937F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8050"/>
            <a:ext cx="1406490" cy="14064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46F123E-C6F0-42BF-ADDF-5582720C6E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52" y="2927844"/>
            <a:ext cx="1300802" cy="13008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3102A49-B01E-458E-3834-9095D084F4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77" y="5389329"/>
            <a:ext cx="1240299" cy="13819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C8704C0-570B-8526-1730-9C9DC71B7CF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54" y="926065"/>
            <a:ext cx="975257" cy="1195103"/>
          </a:xfrm>
          <a:prstGeom prst="rect">
            <a:avLst/>
          </a:prstGeom>
        </p:spPr>
      </p:pic>
      <p:sp>
        <p:nvSpPr>
          <p:cNvPr id="8" name="Google Shape;412;p38">
            <a:extLst>
              <a:ext uri="{FF2B5EF4-FFF2-40B4-BE49-F238E27FC236}">
                <a16:creationId xmlns:a16="http://schemas.microsoft.com/office/drawing/2014/main" xmlns="" id="{B5341B82-DD84-B941-6350-997BC64D78ED}"/>
              </a:ext>
            </a:extLst>
          </p:cNvPr>
          <p:cNvSpPr txBox="1">
            <a:spLocks/>
          </p:cNvSpPr>
          <p:nvPr/>
        </p:nvSpPr>
        <p:spPr>
          <a:xfrm>
            <a:off x="3851525" y="2121168"/>
            <a:ext cx="4087303" cy="7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FF0000"/>
                </a:solidFill>
                <a:latin typeface="Arial"/>
              </a:rPr>
              <a:t>ONE LOVE TO #JASATIRTA2FC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220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9CABE07-19FB-96E6-52C2-0C0BE029CD0F}"/>
              </a:ext>
            </a:extLst>
          </p:cNvPr>
          <p:cNvGrpSpPr/>
          <p:nvPr/>
        </p:nvGrpSpPr>
        <p:grpSpPr>
          <a:xfrm>
            <a:off x="119840" y="475628"/>
            <a:ext cx="8030156" cy="614164"/>
            <a:chOff x="356416" y="1190280"/>
            <a:chExt cx="8030156" cy="614164"/>
          </a:xfrm>
        </p:grpSpPr>
        <p:sp>
          <p:nvSpPr>
            <p:cNvPr id="17" name="Round Same Side Corner Rectangle 8">
              <a:extLst>
                <a:ext uri="{FF2B5EF4-FFF2-40B4-BE49-F238E27FC236}">
                  <a16:creationId xmlns:a16="http://schemas.microsoft.com/office/drawing/2014/main" xmlns="" id="{47B8DF91-0EA0-567B-70DA-1E24F21430BC}"/>
                </a:ext>
              </a:extLst>
            </p:cNvPr>
            <p:cNvSpPr/>
            <p:nvPr/>
          </p:nvSpPr>
          <p:spPr>
            <a:xfrm>
              <a:off x="356416" y="1190280"/>
              <a:ext cx="342832" cy="43233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Text Placeholder 27">
              <a:extLst>
                <a:ext uri="{FF2B5EF4-FFF2-40B4-BE49-F238E27FC236}">
                  <a16:creationId xmlns:a16="http://schemas.microsoft.com/office/drawing/2014/main" xmlns="" id="{EABFE5F1-FEB9-DB6B-FF47-D2F7D7E043D4}"/>
                </a:ext>
              </a:extLst>
            </p:cNvPr>
            <p:cNvSpPr txBox="1">
              <a:spLocks/>
            </p:cNvSpPr>
            <p:nvPr/>
          </p:nvSpPr>
          <p:spPr>
            <a:xfrm>
              <a:off x="892837" y="1199765"/>
              <a:ext cx="2007603" cy="604679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TB YADI SURYADI</a:t>
              </a:r>
            </a:p>
            <a:p>
              <a:pPr algn="ctr"/>
              <a:r>
                <a:rPr lang="en-US" altLang="ko-KR" sz="1200" b="0" dirty="0">
                  <a:cs typeface="Arial" pitchFamily="34" charset="0"/>
                </a:rPr>
                <a:t>0812200211231</a:t>
              </a:r>
              <a:endParaRPr lang="en-US" altLang="ko-KR" sz="1200" b="0" dirty="0"/>
            </a:p>
          </p:txBody>
        </p:sp>
        <p:sp>
          <p:nvSpPr>
            <p:cNvPr id="21" name="Teardrop 6">
              <a:extLst>
                <a:ext uri="{FF2B5EF4-FFF2-40B4-BE49-F238E27FC236}">
                  <a16:creationId xmlns:a16="http://schemas.microsoft.com/office/drawing/2014/main" xmlns="" id="{3B6407DE-5C3E-9D01-44F6-6F1E2740C118}"/>
                </a:ext>
              </a:extLst>
            </p:cNvPr>
            <p:cNvSpPr/>
            <p:nvPr/>
          </p:nvSpPr>
          <p:spPr>
            <a:xfrm rot="8100000">
              <a:off x="3135781" y="1297898"/>
              <a:ext cx="310736" cy="300673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xmlns="" id="{33D9747F-D3A3-EA97-28DA-83F5658211E3}"/>
                </a:ext>
              </a:extLst>
            </p:cNvPr>
            <p:cNvSpPr txBox="1">
              <a:spLocks/>
            </p:cNvSpPr>
            <p:nvPr/>
          </p:nvSpPr>
          <p:spPr>
            <a:xfrm>
              <a:off x="3522657" y="1343804"/>
              <a:ext cx="2007603" cy="263174"/>
            </a:xfrm>
            <a:prstGeom prst="rect">
              <a:avLst/>
            </a:prstGeom>
            <a:solidFill>
              <a:srgbClr val="F7C76A"/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GRHA CITARUM</a:t>
              </a:r>
              <a:endParaRPr lang="en-US" altLang="ko-KR" sz="1200" b="0" dirty="0"/>
            </a:p>
          </p:txBody>
        </p:sp>
        <p:sp>
          <p:nvSpPr>
            <p:cNvPr id="25" name="Parallelogram 15">
              <a:extLst>
                <a:ext uri="{FF2B5EF4-FFF2-40B4-BE49-F238E27FC236}">
                  <a16:creationId xmlns:a16="http://schemas.microsoft.com/office/drawing/2014/main" xmlns="" id="{2B105EC3-82DA-79DE-2CC5-0333312864F5}"/>
                </a:ext>
              </a:extLst>
            </p:cNvPr>
            <p:cNvSpPr/>
            <p:nvPr/>
          </p:nvSpPr>
          <p:spPr>
            <a:xfrm flipH="1">
              <a:off x="5968017" y="1283688"/>
              <a:ext cx="358609" cy="321646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 Placeholder 27">
              <a:extLst>
                <a:ext uri="{FF2B5EF4-FFF2-40B4-BE49-F238E27FC236}">
                  <a16:creationId xmlns:a16="http://schemas.microsoft.com/office/drawing/2014/main" xmlns="" id="{26448565-6803-C82A-9665-678FCB22511C}"/>
                </a:ext>
              </a:extLst>
            </p:cNvPr>
            <p:cNvSpPr txBox="1">
              <a:spLocks/>
            </p:cNvSpPr>
            <p:nvPr/>
          </p:nvSpPr>
          <p:spPr>
            <a:xfrm>
              <a:off x="6378969" y="1320763"/>
              <a:ext cx="2007603" cy="26317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04-05 </a:t>
              </a:r>
              <a:r>
                <a:rPr lang="en-US" altLang="ko-KR" sz="1200" b="0" dirty="0" err="1">
                  <a:cs typeface="Arial" pitchFamily="34" charset="0"/>
                </a:rPr>
                <a:t>Agustus</a:t>
              </a:r>
              <a:r>
                <a:rPr lang="en-US" altLang="ko-KR" sz="1200" b="0" dirty="0">
                  <a:cs typeface="Arial" pitchFamily="34" charset="0"/>
                </a:rPr>
                <a:t> 2025</a:t>
              </a:r>
              <a:endParaRPr lang="en-US" altLang="ko-KR" sz="1200" b="0" dirty="0"/>
            </a:p>
          </p:txBody>
        </p:sp>
      </p:grpSp>
      <p:pic>
        <p:nvPicPr>
          <p:cNvPr id="9" name="Picture 8" descr="logo jasa tirta 2">
            <a:extLst>
              <a:ext uri="{FF2B5EF4-FFF2-40B4-BE49-F238E27FC236}">
                <a16:creationId xmlns:a16="http://schemas.microsoft.com/office/drawing/2014/main" xmlns="" id="{82C731EC-86F6-7E7A-6BF7-10DAF17580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6" y="34687"/>
            <a:ext cx="1028187" cy="389065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EB52D06-756E-95E9-4DA6-935CCDE867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19840" y="121943"/>
            <a:ext cx="1346652" cy="248171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7DE4BE-FB6E-6F53-553D-F53F30913CA4}"/>
              </a:ext>
            </a:extLst>
          </p:cNvPr>
          <p:cNvSpPr txBox="1"/>
          <p:nvPr/>
        </p:nvSpPr>
        <p:spPr>
          <a:xfrm>
            <a:off x="403653" y="1733002"/>
            <a:ext cx="985352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/>
              <a:t>Peraturan</a:t>
            </a:r>
            <a:r>
              <a:rPr lang="en-ID" sz="1200" dirty="0"/>
              <a:t> </a:t>
            </a:r>
            <a:r>
              <a:rPr lang="en-ID" sz="1200" dirty="0" err="1"/>
              <a:t>Tenis</a:t>
            </a:r>
            <a:r>
              <a:rPr lang="en-ID" sz="1200" dirty="0"/>
              <a:t> </a:t>
            </a:r>
            <a:r>
              <a:rPr lang="en-ID" sz="1200" dirty="0" err="1"/>
              <a:t>Meja</a:t>
            </a:r>
            <a:r>
              <a:rPr lang="en-ID" sz="1200" dirty="0"/>
              <a:t> </a:t>
            </a:r>
            <a:r>
              <a:rPr lang="en-ID" sz="1200" dirty="0" err="1"/>
              <a:t>Harbak</a:t>
            </a:r>
            <a:r>
              <a:rPr lang="en-ID" sz="1200" dirty="0"/>
              <a:t> PJT II </a:t>
            </a:r>
            <a:r>
              <a:rPr lang="en-ID" sz="1200" dirty="0" err="1"/>
              <a:t>ke</a:t>
            </a:r>
            <a:r>
              <a:rPr lang="en-ID" sz="1200" dirty="0"/>
              <a:t> -58 </a:t>
            </a:r>
            <a:r>
              <a:rPr lang="en-ID" sz="1200" dirty="0" err="1"/>
              <a:t>Tenis</a:t>
            </a:r>
            <a:r>
              <a:rPr lang="en-ID" sz="1200" dirty="0"/>
              <a:t> </a:t>
            </a:r>
            <a:r>
              <a:rPr lang="en-ID" sz="1200" dirty="0" err="1"/>
              <a:t>Meja</a:t>
            </a:r>
            <a:endParaRPr lang="en-ID" sz="1200" dirty="0"/>
          </a:p>
          <a:p>
            <a:r>
              <a:rPr lang="en-ID" sz="1200" dirty="0" err="1"/>
              <a:t>A.Ketentuan</a:t>
            </a:r>
            <a:r>
              <a:rPr lang="en-ID" sz="1200" dirty="0"/>
              <a:t> </a:t>
            </a:r>
            <a:r>
              <a:rPr lang="en-ID" sz="1200" dirty="0" err="1"/>
              <a:t>Umum</a:t>
            </a:r>
            <a:endParaRPr lang="en-ID" sz="1200" dirty="0"/>
          </a:p>
          <a:p>
            <a:pPr marL="228600" indent="-228600">
              <a:buFont typeface="+mj-lt"/>
              <a:buAutoNum type="arabicPeriod"/>
            </a:pPr>
            <a:r>
              <a:rPr lang="en-ID" sz="1200" dirty="0" err="1"/>
              <a:t>Pertandingan</a:t>
            </a:r>
            <a:r>
              <a:rPr lang="en-ID" sz="1200" dirty="0"/>
              <a:t> Cabang </a:t>
            </a:r>
            <a:r>
              <a:rPr lang="en-ID" sz="1200" dirty="0" err="1"/>
              <a:t>Olah</a:t>
            </a:r>
            <a:r>
              <a:rPr lang="en-ID" sz="1200" dirty="0"/>
              <a:t> Raga </a:t>
            </a:r>
            <a:r>
              <a:rPr lang="en-ID" sz="1200" dirty="0" err="1"/>
              <a:t>Tenis</a:t>
            </a:r>
            <a:r>
              <a:rPr lang="en-ID" sz="1200" dirty="0"/>
              <a:t> </a:t>
            </a:r>
            <a:r>
              <a:rPr lang="en-ID" sz="1200" dirty="0" err="1"/>
              <a:t>Meja</a:t>
            </a:r>
            <a:r>
              <a:rPr lang="en-ID" sz="1200" dirty="0"/>
              <a:t> </a:t>
            </a:r>
            <a:r>
              <a:rPr lang="en-ID" sz="1200" dirty="0" err="1"/>
              <a:t>dilaksanakan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memperebutkan</a:t>
            </a:r>
            <a:r>
              <a:rPr lang="en-ID" sz="1200" dirty="0"/>
              <a:t> </a:t>
            </a:r>
            <a:r>
              <a:rPr lang="en-ID" sz="1200" dirty="0" err="1"/>
              <a:t>Juara</a:t>
            </a:r>
            <a:r>
              <a:rPr lang="en-ID" sz="1200" dirty="0"/>
              <a:t> I; </a:t>
            </a:r>
            <a:r>
              <a:rPr lang="en-ID" sz="1200" dirty="0" err="1"/>
              <a:t>Juara</a:t>
            </a:r>
            <a:r>
              <a:rPr lang="en-ID" sz="1200" dirty="0"/>
              <a:t> II dan </a:t>
            </a:r>
            <a:r>
              <a:rPr lang="en-ID" sz="1200" dirty="0" err="1"/>
              <a:t>Juara</a:t>
            </a:r>
            <a:r>
              <a:rPr lang="en-ID" sz="1200" dirty="0"/>
              <a:t> III</a:t>
            </a:r>
          </a:p>
          <a:p>
            <a:pPr marL="228600" indent="-228600">
              <a:buFont typeface="+mj-lt"/>
              <a:buAutoNum type="arabicPeriod"/>
            </a:pPr>
            <a:r>
              <a:rPr lang="en-ID" sz="1200" dirty="0"/>
              <a:t>1 (</a:t>
            </a:r>
            <a:r>
              <a:rPr lang="en-ID" sz="1200" dirty="0" err="1"/>
              <a:t>satu</a:t>
            </a:r>
            <a:r>
              <a:rPr lang="en-ID" sz="1200" dirty="0"/>
              <a:t>) Tim </a:t>
            </a:r>
            <a:r>
              <a:rPr lang="en-ID" sz="1200" dirty="0" err="1"/>
              <a:t>terdiri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3 (</a:t>
            </a:r>
            <a:r>
              <a:rPr lang="en-ID" sz="1200" dirty="0" err="1"/>
              <a:t>tiga</a:t>
            </a:r>
            <a:r>
              <a:rPr lang="en-ID" sz="1200" dirty="0"/>
              <a:t>) pasang </a:t>
            </a:r>
            <a:r>
              <a:rPr lang="en-ID" sz="1200" dirty="0" err="1"/>
              <a:t>pemain</a:t>
            </a:r>
            <a:r>
              <a:rPr lang="en-ID" sz="1200" dirty="0"/>
              <a:t> dan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disertai</a:t>
            </a:r>
            <a:r>
              <a:rPr lang="en-ID" sz="1200" dirty="0"/>
              <a:t> </a:t>
            </a:r>
            <a:r>
              <a:rPr lang="en-ID" sz="1200" dirty="0" err="1"/>
              <a:t>pemain</a:t>
            </a:r>
            <a:r>
              <a:rPr lang="en-ID" sz="1200" dirty="0"/>
              <a:t> </a:t>
            </a:r>
            <a:r>
              <a:rPr lang="en-ID" sz="1200" dirty="0" err="1"/>
              <a:t>cadangan</a:t>
            </a:r>
            <a:r>
              <a:rPr lang="en-ID" sz="1200" dirty="0"/>
              <a:t> </a:t>
            </a:r>
            <a:r>
              <a:rPr lang="en-ID" sz="1200" dirty="0" err="1"/>
              <a:t>sejumlah</a:t>
            </a:r>
            <a:r>
              <a:rPr lang="en-ID" sz="1200" dirty="0"/>
              <a:t>  masing-masing Tim</a:t>
            </a:r>
          </a:p>
          <a:p>
            <a:pPr marL="228600" indent="-228600">
              <a:buFont typeface="+mj-lt"/>
              <a:buAutoNum type="arabicPeriod"/>
            </a:pPr>
            <a:r>
              <a:rPr lang="en-ID" sz="1200" dirty="0" err="1"/>
              <a:t>Pertandingan</a:t>
            </a:r>
            <a:r>
              <a:rPr lang="en-ID" sz="1200" dirty="0"/>
              <a:t> </a:t>
            </a:r>
            <a:r>
              <a:rPr lang="en-ID" sz="1200" dirty="0" err="1"/>
              <a:t>dilakukan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beregu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masing-masing </a:t>
            </a:r>
            <a:r>
              <a:rPr lang="en-ID" sz="1200" dirty="0" err="1"/>
              <a:t>partai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</a:t>
            </a:r>
            <a:r>
              <a:rPr lang="en-ID" sz="1200" dirty="0" err="1"/>
              <a:t>berikut</a:t>
            </a:r>
            <a:r>
              <a:rPr lang="en-ID" sz="1200" dirty="0"/>
              <a:t> :</a:t>
            </a:r>
          </a:p>
          <a:p>
            <a:r>
              <a:rPr lang="en-ID" sz="1200" dirty="0"/>
              <a:t>     (1)</a:t>
            </a:r>
            <a:r>
              <a:rPr lang="en-ID" sz="1200" dirty="0" err="1"/>
              <a:t>Partai</a:t>
            </a:r>
            <a:r>
              <a:rPr lang="en-ID" sz="1200" dirty="0"/>
              <a:t> </a:t>
            </a:r>
            <a:r>
              <a:rPr lang="en-ID" sz="1200" dirty="0" err="1"/>
              <a:t>Pertama</a:t>
            </a:r>
            <a:r>
              <a:rPr lang="en-ID" sz="1200" dirty="0"/>
              <a:t> 	: Ganda 1</a:t>
            </a:r>
          </a:p>
          <a:p>
            <a:r>
              <a:rPr lang="en-ID" sz="1200" dirty="0"/>
              <a:t>     (2)</a:t>
            </a:r>
            <a:r>
              <a:rPr lang="en-ID" sz="1200" dirty="0" err="1"/>
              <a:t>Partai</a:t>
            </a:r>
            <a:r>
              <a:rPr lang="en-ID" sz="1200" dirty="0"/>
              <a:t> </a:t>
            </a:r>
            <a:r>
              <a:rPr lang="en-ID" sz="1200" dirty="0" err="1"/>
              <a:t>Kedua</a:t>
            </a:r>
            <a:r>
              <a:rPr lang="en-ID" sz="1200" dirty="0"/>
              <a:t>	: Ganda 2</a:t>
            </a:r>
          </a:p>
          <a:p>
            <a:r>
              <a:rPr lang="en-ID" sz="1200" dirty="0"/>
              <a:t>     (3)</a:t>
            </a:r>
            <a:r>
              <a:rPr lang="en-ID" sz="1200" dirty="0" err="1"/>
              <a:t>Partai</a:t>
            </a:r>
            <a:r>
              <a:rPr lang="en-ID" sz="1200" dirty="0"/>
              <a:t> </a:t>
            </a:r>
            <a:r>
              <a:rPr lang="en-ID" sz="1200" dirty="0" err="1"/>
              <a:t>Ketiga</a:t>
            </a:r>
            <a:r>
              <a:rPr lang="en-ID" sz="1200" dirty="0"/>
              <a:t>	: Ganda 3</a:t>
            </a:r>
          </a:p>
          <a:p>
            <a:pPr marL="228600" indent="-228600">
              <a:buFont typeface="+mj-lt"/>
              <a:buAutoNum type="arabicPeriod" startAt="4"/>
            </a:pPr>
            <a:r>
              <a:rPr lang="en-ID" sz="1200" dirty="0"/>
              <a:t>Jika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ada</a:t>
            </a:r>
            <a:r>
              <a:rPr lang="en-ID" sz="1200" dirty="0"/>
              <a:t> / </a:t>
            </a:r>
            <a:r>
              <a:rPr lang="en-ID" sz="1200" dirty="0" err="1"/>
              <a:t>kurang</a:t>
            </a:r>
            <a:r>
              <a:rPr lang="en-ID" sz="1200" dirty="0"/>
              <a:t> </a:t>
            </a:r>
            <a:r>
              <a:rPr lang="en-ID" sz="1200" dirty="0" err="1"/>
              <a:t>pemain</a:t>
            </a:r>
            <a:r>
              <a:rPr lang="en-ID" sz="1200" dirty="0"/>
              <a:t> </a:t>
            </a:r>
            <a:r>
              <a:rPr lang="en-ID" sz="1200" dirty="0" err="1"/>
              <a:t>putra</a:t>
            </a:r>
            <a:r>
              <a:rPr lang="en-ID" sz="1200" dirty="0"/>
              <a:t> </a:t>
            </a:r>
            <a:r>
              <a:rPr lang="en-ID" sz="1200" dirty="0" err="1"/>
              <a:t>boleh</a:t>
            </a:r>
            <a:r>
              <a:rPr lang="en-ID" sz="1200" dirty="0"/>
              <a:t> </a:t>
            </a:r>
            <a:r>
              <a:rPr lang="en-ID" sz="1200" dirty="0" err="1"/>
              <a:t>mengirimkan</a:t>
            </a:r>
            <a:r>
              <a:rPr lang="en-ID" sz="1200" dirty="0"/>
              <a:t> </a:t>
            </a:r>
            <a:r>
              <a:rPr lang="en-ID" sz="1200" dirty="0" err="1"/>
              <a:t>pemain</a:t>
            </a:r>
            <a:r>
              <a:rPr lang="en-ID" sz="1200" dirty="0"/>
              <a:t> </a:t>
            </a:r>
            <a:r>
              <a:rPr lang="en-ID" sz="1200" dirty="0" err="1"/>
              <a:t>puteri</a:t>
            </a:r>
            <a:r>
              <a:rPr lang="en-ID" sz="1200" dirty="0"/>
              <a:t> / di mix.</a:t>
            </a:r>
          </a:p>
          <a:p>
            <a:r>
              <a:rPr lang="en-ID" sz="1200" dirty="0"/>
              <a:t>B. </a:t>
            </a:r>
            <a:r>
              <a:rPr lang="en-ID" sz="1200" dirty="0" err="1"/>
              <a:t>Ketentuan</a:t>
            </a:r>
            <a:r>
              <a:rPr lang="en-ID" sz="1200" dirty="0"/>
              <a:t> Teknis</a:t>
            </a:r>
          </a:p>
          <a:p>
            <a:r>
              <a:rPr lang="en-ID" sz="1200" dirty="0"/>
              <a:t>1. </a:t>
            </a:r>
            <a:r>
              <a:rPr lang="en-ID" sz="1200" dirty="0" err="1"/>
              <a:t>Setiap</a:t>
            </a:r>
            <a:r>
              <a:rPr lang="en-ID" sz="1200" dirty="0"/>
              <a:t> bola </a:t>
            </a:r>
            <a:r>
              <a:rPr lang="en-ID" sz="1200" dirty="0" err="1"/>
              <a:t>mati</a:t>
            </a:r>
            <a:r>
              <a:rPr lang="en-ID" sz="1200" dirty="0"/>
              <a:t> </a:t>
            </a:r>
            <a:r>
              <a:rPr lang="en-ID" sz="1200" dirty="0" err="1"/>
              <a:t>menghasilkan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</a:t>
            </a:r>
            <a:r>
              <a:rPr lang="en-ID" sz="1200" dirty="0" err="1"/>
              <a:t>satu</a:t>
            </a:r>
            <a:r>
              <a:rPr lang="en-ID" sz="1200" dirty="0"/>
              <a:t>.</a:t>
            </a:r>
          </a:p>
          <a:p>
            <a:r>
              <a:rPr lang="en-ID" sz="1200" dirty="0"/>
              <a:t>2. </a:t>
            </a:r>
            <a:r>
              <a:rPr lang="en-ID" sz="1200" dirty="0" err="1"/>
              <a:t>Servis</a:t>
            </a:r>
            <a:r>
              <a:rPr lang="en-ID" sz="1200" dirty="0"/>
              <a:t> </a:t>
            </a:r>
            <a:r>
              <a:rPr lang="en-ID" sz="1200" dirty="0" err="1"/>
              <a:t>bergantian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poin</a:t>
            </a:r>
            <a:r>
              <a:rPr lang="en-ID" sz="1200" dirty="0"/>
              <a:t> </a:t>
            </a:r>
            <a:r>
              <a:rPr lang="en-ID" sz="1200" dirty="0" err="1"/>
              <a:t>kelipatan</a:t>
            </a:r>
            <a:r>
              <a:rPr lang="en-ID" sz="1200" dirty="0"/>
              <a:t> 2.</a:t>
            </a:r>
          </a:p>
          <a:p>
            <a:r>
              <a:rPr lang="en-ID" sz="1200" dirty="0"/>
              <a:t>3. </a:t>
            </a:r>
            <a:r>
              <a:rPr lang="en-ID" sz="1200" dirty="0" err="1"/>
              <a:t>Pemain</a:t>
            </a:r>
            <a:r>
              <a:rPr lang="en-ID" sz="1200" dirty="0"/>
              <a:t> </a:t>
            </a:r>
            <a:r>
              <a:rPr lang="en-ID" sz="1200" dirty="0" err="1"/>
              <a:t>bergantian</a:t>
            </a:r>
            <a:r>
              <a:rPr lang="en-ID" sz="1200" dirty="0"/>
              <a:t> </a:t>
            </a:r>
            <a:r>
              <a:rPr lang="en-ID" sz="1200" dirty="0" err="1"/>
              <a:t>menerima</a:t>
            </a:r>
            <a:r>
              <a:rPr lang="en-ID" sz="1200" dirty="0"/>
              <a:t> bola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lawan</a:t>
            </a:r>
            <a:endParaRPr lang="en-ID" sz="1200" dirty="0"/>
          </a:p>
          <a:p>
            <a:r>
              <a:rPr lang="en-ID" sz="1200" dirty="0"/>
              <a:t>4. </a:t>
            </a:r>
            <a:r>
              <a:rPr lang="en-ID" sz="1200" dirty="0" err="1"/>
              <a:t>Permainan</a:t>
            </a:r>
            <a:r>
              <a:rPr lang="en-ID" sz="1200" dirty="0"/>
              <a:t> </a:t>
            </a:r>
            <a:r>
              <a:rPr lang="en-ID" sz="1200" dirty="0" err="1"/>
              <a:t>satu</a:t>
            </a:r>
            <a:r>
              <a:rPr lang="en-ID" sz="1200" dirty="0"/>
              <a:t> set </a:t>
            </a:r>
            <a:r>
              <a:rPr lang="en-ID" sz="1200" dirty="0" err="1"/>
              <a:t>berakhir</a:t>
            </a:r>
            <a:r>
              <a:rPr lang="en-ID" sz="1200" dirty="0"/>
              <a:t> </a:t>
            </a:r>
            <a:r>
              <a:rPr lang="en-ID" sz="1200" dirty="0" err="1"/>
              <a:t>apabila</a:t>
            </a:r>
            <a:r>
              <a:rPr lang="en-ID" sz="1200" dirty="0"/>
              <a:t> </a:t>
            </a:r>
            <a:r>
              <a:rPr lang="en-ID" sz="1200" dirty="0" err="1"/>
              <a:t>pemain</a:t>
            </a:r>
            <a:r>
              <a:rPr lang="en-ID" sz="1200" dirty="0"/>
              <a:t> </a:t>
            </a:r>
            <a:r>
              <a:rPr lang="en-ID" sz="1200" dirty="0" err="1"/>
              <a:t>mencapai</a:t>
            </a:r>
            <a:r>
              <a:rPr lang="en-ID" sz="1200" dirty="0"/>
              <a:t> </a:t>
            </a:r>
            <a:r>
              <a:rPr lang="en-ID" sz="1200" dirty="0" err="1"/>
              <a:t>nilai</a:t>
            </a:r>
            <a:r>
              <a:rPr lang="en-ID" sz="1200" dirty="0"/>
              <a:t> 11, dan </a:t>
            </a:r>
            <a:r>
              <a:rPr lang="en-ID" sz="1200" dirty="0" err="1"/>
              <a:t>kemenangan</a:t>
            </a:r>
            <a:r>
              <a:rPr lang="en-ID" sz="1200" dirty="0"/>
              <a:t> </a:t>
            </a:r>
            <a:r>
              <a:rPr lang="en-ID" sz="1200" dirty="0" err="1"/>
              <a:t>diraih</a:t>
            </a:r>
            <a:r>
              <a:rPr lang="en-ID" sz="1200" dirty="0"/>
              <a:t> </a:t>
            </a:r>
            <a:r>
              <a:rPr lang="en-ID" sz="1200" dirty="0" err="1"/>
              <a:t>apabila</a:t>
            </a:r>
            <a:r>
              <a:rPr lang="en-ID" sz="1200" dirty="0"/>
              <a:t>        </a:t>
            </a:r>
            <a:r>
              <a:rPr lang="en-ID" sz="1200" dirty="0" err="1"/>
              <a:t>mencapai</a:t>
            </a:r>
            <a:r>
              <a:rPr lang="en-ID" sz="1200" dirty="0"/>
              <a:t> 3 </a:t>
            </a:r>
            <a:r>
              <a:rPr lang="en-ID" sz="1200" dirty="0" err="1"/>
              <a:t>atau</a:t>
            </a:r>
            <a:r>
              <a:rPr lang="en-ID" sz="1200" dirty="0"/>
              <a:t> 4 kali </a:t>
            </a:r>
            <a:r>
              <a:rPr lang="en-ID" sz="1200" dirty="0" err="1"/>
              <a:t>kemenangan</a:t>
            </a:r>
            <a:r>
              <a:rPr lang="en-ID" sz="1200" dirty="0"/>
              <a:t> set.</a:t>
            </a:r>
          </a:p>
          <a:p>
            <a:r>
              <a:rPr lang="en-ID" sz="1200" dirty="0"/>
              <a:t>5. Satu set </a:t>
            </a:r>
            <a:r>
              <a:rPr lang="en-ID" sz="1200" dirty="0" err="1"/>
              <a:t>terdiri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11 </a:t>
            </a:r>
            <a:r>
              <a:rPr lang="en-ID" sz="1200" dirty="0" err="1"/>
              <a:t>poin</a:t>
            </a:r>
            <a:r>
              <a:rPr lang="en-ID" sz="1200" dirty="0"/>
              <a:t> (rally point).</a:t>
            </a:r>
          </a:p>
          <a:p>
            <a:r>
              <a:rPr lang="en-ID" sz="1200" dirty="0"/>
              <a:t>6. </a:t>
            </a:r>
            <a:r>
              <a:rPr lang="en-ID" sz="1200" dirty="0" err="1"/>
              <a:t>Bila</a:t>
            </a:r>
            <a:r>
              <a:rPr lang="en-ID" sz="1200" dirty="0"/>
              <a:t> </a:t>
            </a:r>
            <a:r>
              <a:rPr lang="en-ID" sz="1200" dirty="0" err="1"/>
              <a:t>terjadi</a:t>
            </a:r>
            <a:r>
              <a:rPr lang="en-ID" sz="1200" dirty="0"/>
              <a:t> </a:t>
            </a:r>
            <a:r>
              <a:rPr lang="en-ID" sz="1200" dirty="0" err="1"/>
              <a:t>kedudukan</a:t>
            </a:r>
            <a:r>
              <a:rPr lang="en-ID" sz="1200" dirty="0"/>
              <a:t> 10 </a:t>
            </a:r>
            <a:r>
              <a:rPr lang="en-ID" sz="1200" dirty="0" err="1"/>
              <a:t>sama</a:t>
            </a:r>
            <a:r>
              <a:rPr lang="en-ID" sz="1200" dirty="0"/>
              <a:t>, </a:t>
            </a:r>
            <a:r>
              <a:rPr lang="en-ID" sz="1200" dirty="0" err="1"/>
              <a:t>otomatis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terjadi</a:t>
            </a:r>
            <a:r>
              <a:rPr lang="en-ID" sz="1200" dirty="0"/>
              <a:t> Deuce 2.</a:t>
            </a:r>
          </a:p>
          <a:p>
            <a:r>
              <a:rPr lang="en-ID" sz="1200" dirty="0"/>
              <a:t>7. Deuce 2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otomatis</a:t>
            </a:r>
            <a:r>
              <a:rPr lang="en-ID" sz="1200" dirty="0"/>
              <a:t> </a:t>
            </a:r>
            <a:r>
              <a:rPr lang="en-ID" sz="1200" dirty="0" err="1"/>
              <a:t>diberlakukan</a:t>
            </a:r>
            <a:r>
              <a:rPr lang="en-ID" sz="1200" dirty="0"/>
              <a:t> </a:t>
            </a:r>
            <a:r>
              <a:rPr lang="en-ID" sz="1200" dirty="0" err="1"/>
              <a:t>bila</a:t>
            </a:r>
            <a:r>
              <a:rPr lang="en-ID" sz="1200" dirty="0"/>
              <a:t> </a:t>
            </a:r>
            <a:r>
              <a:rPr lang="en-ID" sz="1200" dirty="0" err="1"/>
              <a:t>kemudian</a:t>
            </a:r>
            <a:r>
              <a:rPr lang="en-ID" sz="1200" dirty="0"/>
              <a:t> </a:t>
            </a:r>
            <a:r>
              <a:rPr lang="en-ID" sz="1200" dirty="0" err="1"/>
              <a:t>terjadi</a:t>
            </a:r>
            <a:r>
              <a:rPr lang="en-ID" sz="1200" dirty="0"/>
              <a:t> </a:t>
            </a:r>
            <a:r>
              <a:rPr lang="en-ID" sz="1200" dirty="0" err="1"/>
              <a:t>lagi</a:t>
            </a:r>
            <a:r>
              <a:rPr lang="en-ID" sz="1200" dirty="0"/>
              <a:t> </a:t>
            </a:r>
            <a:r>
              <a:rPr lang="en-ID" sz="1200" dirty="0" err="1"/>
              <a:t>kedudukan</a:t>
            </a:r>
            <a:r>
              <a:rPr lang="en-ID" sz="1200" dirty="0"/>
              <a:t>  </a:t>
            </a:r>
            <a:r>
              <a:rPr lang="en-ID" sz="1200" dirty="0" err="1"/>
              <a:t>sama</a:t>
            </a:r>
            <a:r>
              <a:rPr lang="en-ID" sz="1200" dirty="0"/>
              <a:t> (</a:t>
            </a:r>
            <a:r>
              <a:rPr lang="en-ID" sz="1200" dirty="0" err="1"/>
              <a:t>permainan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berakhir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selisih</a:t>
            </a:r>
            <a:r>
              <a:rPr lang="en-ID" sz="1200" dirty="0"/>
              <a:t> 2 </a:t>
            </a:r>
            <a:r>
              <a:rPr lang="en-ID" sz="1200" dirty="0" err="1"/>
              <a:t>poin</a:t>
            </a:r>
            <a:r>
              <a:rPr lang="en-ID" sz="1200" dirty="0"/>
              <a:t>).</a:t>
            </a:r>
          </a:p>
          <a:p>
            <a:r>
              <a:rPr lang="en-ID" sz="1200" dirty="0"/>
              <a:t>8.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pertandingan</a:t>
            </a:r>
            <a:r>
              <a:rPr lang="en-ID" sz="1200" dirty="0"/>
              <a:t> </a:t>
            </a:r>
            <a:r>
              <a:rPr lang="en-ID" sz="1200" dirty="0" err="1"/>
              <a:t>beregu</a:t>
            </a:r>
            <a:r>
              <a:rPr lang="en-ID" sz="1200" dirty="0"/>
              <a:t> yang </a:t>
            </a:r>
            <a:r>
              <a:rPr lang="en-ID" sz="1200" dirty="0" err="1"/>
              <a:t>memainkan</a:t>
            </a:r>
            <a:r>
              <a:rPr lang="en-ID" sz="1200" dirty="0"/>
              <a:t> 3(</a:t>
            </a:r>
            <a:r>
              <a:rPr lang="en-ID" sz="1200" dirty="0" err="1"/>
              <a:t>tiga</a:t>
            </a:r>
            <a:r>
              <a:rPr lang="en-ID" sz="1200" dirty="0"/>
              <a:t>) </a:t>
            </a:r>
            <a:r>
              <a:rPr lang="en-ID" sz="1200" dirty="0" err="1"/>
              <a:t>partai</a:t>
            </a:r>
            <a:r>
              <a:rPr lang="en-ID" sz="1200" dirty="0"/>
              <a:t>, </a:t>
            </a:r>
            <a:r>
              <a:rPr lang="en-ID" sz="1200" dirty="0" err="1"/>
              <a:t>regu</a:t>
            </a:r>
            <a:r>
              <a:rPr lang="en-ID" sz="1200" dirty="0"/>
              <a:t> / </a:t>
            </a:r>
            <a:r>
              <a:rPr lang="en-ID" sz="1200" dirty="0" err="1"/>
              <a:t>tim</a:t>
            </a:r>
            <a:r>
              <a:rPr lang="en-ID" sz="1200" dirty="0"/>
              <a:t> yang </a:t>
            </a:r>
            <a:r>
              <a:rPr lang="en-ID" sz="1200" dirty="0" err="1"/>
              <a:t>memenangkan</a:t>
            </a:r>
            <a:r>
              <a:rPr lang="en-ID" sz="1200" dirty="0"/>
              <a:t> 2 </a:t>
            </a:r>
            <a:r>
              <a:rPr lang="en-ID" sz="1200" dirty="0" err="1"/>
              <a:t>partai</a:t>
            </a:r>
            <a:r>
              <a:rPr lang="en-ID" sz="1200" dirty="0"/>
              <a:t> </a:t>
            </a:r>
            <a:r>
              <a:rPr lang="en-ID" sz="1200" dirty="0" err="1"/>
              <a:t>dinyatakan</a:t>
            </a:r>
            <a:r>
              <a:rPr lang="en-ID" sz="1200" dirty="0"/>
              <a:t> </a:t>
            </a:r>
            <a:r>
              <a:rPr lang="en-ID" sz="1200" dirty="0" err="1"/>
              <a:t>sebagai</a:t>
            </a:r>
            <a:r>
              <a:rPr lang="en-ID" sz="1200" dirty="0"/>
              <a:t> </a:t>
            </a:r>
            <a:r>
              <a:rPr lang="en-ID" sz="1200" dirty="0" err="1"/>
              <a:t>pemenang</a:t>
            </a:r>
            <a:r>
              <a:rPr lang="en-ID" sz="1200" dirty="0"/>
              <a:t>. </a:t>
            </a:r>
          </a:p>
          <a:p>
            <a:r>
              <a:rPr lang="en-ID" sz="1200" dirty="0"/>
              <a:t>9.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</a:t>
            </a:r>
            <a:r>
              <a:rPr lang="en-ID" sz="1200" dirty="0" err="1"/>
              <a:t>kaos</a:t>
            </a:r>
            <a:r>
              <a:rPr lang="en-ID" sz="1200" dirty="0"/>
              <a:t> </a:t>
            </a:r>
            <a:r>
              <a:rPr lang="en-ID" sz="1200" dirty="0" err="1"/>
              <a:t>putih</a:t>
            </a:r>
            <a:endParaRPr lang="en-ID" sz="1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841098E-23B6-B156-63EC-917A558C1797}"/>
              </a:ext>
            </a:extLst>
          </p:cNvPr>
          <p:cNvGrpSpPr/>
          <p:nvPr/>
        </p:nvGrpSpPr>
        <p:grpSpPr>
          <a:xfrm>
            <a:off x="178739" y="1033595"/>
            <a:ext cx="5911311" cy="461666"/>
            <a:chOff x="119840" y="1069686"/>
            <a:chExt cx="5911311" cy="4616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1FBCAD5-BACF-FD10-8386-F85BE59B516B}"/>
                </a:ext>
              </a:extLst>
            </p:cNvPr>
            <p:cNvSpPr txBox="1"/>
            <p:nvPr/>
          </p:nvSpPr>
          <p:spPr>
            <a:xfrm>
              <a:off x="319178" y="1129316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Tenis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Meja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-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Ketentuan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Pertandingan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0D90AB7F-6EEE-2010-BC28-FCE95D8A129C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2D36970D-5453-EEA0-1BA3-4A736DF3BE9C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B0C7F4FC-81FD-B1C0-66DD-F2312478B476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381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72BDC912-D652-FE16-A685-68C95ABC58D4}"/>
              </a:ext>
            </a:extLst>
          </p:cNvPr>
          <p:cNvGrpSpPr/>
          <p:nvPr/>
        </p:nvGrpSpPr>
        <p:grpSpPr>
          <a:xfrm>
            <a:off x="4107830" y="1640671"/>
            <a:ext cx="7137474" cy="5017492"/>
            <a:chOff x="5631497" y="2649441"/>
            <a:chExt cx="6615011" cy="383964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FD4D9287-260E-F89C-D8AB-8BB74E253F82}"/>
                </a:ext>
              </a:extLst>
            </p:cNvPr>
            <p:cNvGrpSpPr/>
            <p:nvPr/>
          </p:nvGrpSpPr>
          <p:grpSpPr>
            <a:xfrm>
              <a:off x="5737251" y="2649441"/>
              <a:ext cx="6509257" cy="3839640"/>
              <a:chOff x="5737251" y="2649441"/>
              <a:chExt cx="6509257" cy="3839640"/>
            </a:xfrm>
          </p:grpSpPr>
          <p:sp>
            <p:nvSpPr>
              <p:cNvPr id="8" name="자유형: 도형 366">
                <a:extLst>
                  <a:ext uri="{FF2B5EF4-FFF2-40B4-BE49-F238E27FC236}">
                    <a16:creationId xmlns:a16="http://schemas.microsoft.com/office/drawing/2014/main" xmlns="" id="{88F14076-4978-6326-E83F-B99A32522317}"/>
                  </a:ext>
                </a:extLst>
              </p:cNvPr>
              <p:cNvSpPr/>
              <p:nvPr/>
            </p:nvSpPr>
            <p:spPr>
              <a:xfrm>
                <a:off x="5762999" y="2649441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1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1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113 h 1224000"/>
                  <a:gd name="connsiteX8" fmla="*/ 760 w 2232000"/>
                  <a:gd name="connsiteY8" fmla="*/ 395349 h 1224000"/>
                  <a:gd name="connsiteX9" fmla="*/ 66767 w 2232000"/>
                  <a:gd name="connsiteY9" fmla="*/ 402003 h 1224000"/>
                  <a:gd name="connsiteX10" fmla="*/ 394287 w 2232000"/>
                  <a:gd name="connsiteY10" fmla="*/ 74483 h 1224000"/>
                  <a:gd name="connsiteX11" fmla="*/ 393087 w 2232000"/>
                  <a:gd name="connsiteY11" fmla="*/ 62580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1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1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113"/>
                    </a:lnTo>
                    <a:lnTo>
                      <a:pt x="760" y="395349"/>
                    </a:lnTo>
                    <a:cubicBezTo>
                      <a:pt x="22081" y="399712"/>
                      <a:pt x="44157" y="402003"/>
                      <a:pt x="66767" y="402003"/>
                    </a:cubicBezTo>
                    <a:cubicBezTo>
                      <a:pt x="247651" y="402003"/>
                      <a:pt x="394287" y="255367"/>
                      <a:pt x="394287" y="74483"/>
                    </a:cubicBezTo>
                    <a:lnTo>
                      <a:pt x="393087" y="62580"/>
                    </a:lnTo>
                    <a:lnTo>
                      <a:pt x="393804" y="56382"/>
                    </a:ln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자유형: 도형 365">
                <a:extLst>
                  <a:ext uri="{FF2B5EF4-FFF2-40B4-BE49-F238E27FC236}">
                    <a16:creationId xmlns:a16="http://schemas.microsoft.com/office/drawing/2014/main" xmlns="" id="{D02FF92D-7178-0D08-AE06-5665BA3580BF}"/>
                  </a:ext>
                </a:extLst>
              </p:cNvPr>
              <p:cNvSpPr/>
              <p:nvPr/>
            </p:nvSpPr>
            <p:spPr>
              <a:xfrm>
                <a:off x="5762999" y="377545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1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1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574 h 1224000"/>
                  <a:gd name="connsiteX8" fmla="*/ 63776 w 2232000"/>
                  <a:gd name="connsiteY8" fmla="*/ 402003 h 1224000"/>
                  <a:gd name="connsiteX9" fmla="*/ 384642 w 2232000"/>
                  <a:gd name="connsiteY9" fmla="*/ 140490 h 1224000"/>
                  <a:gd name="connsiteX10" fmla="*/ 388496 w 2232000"/>
                  <a:gd name="connsiteY10" fmla="*/ 102263 h 1224000"/>
                  <a:gd name="connsiteX11" fmla="*/ 393804 w 2232000"/>
                  <a:gd name="connsiteY11" fmla="*/ 56382 h 1224000"/>
                  <a:gd name="connsiteX12" fmla="*/ 387281 w 2232000"/>
                  <a:gd name="connsiteY12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1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1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574"/>
                    </a:lnTo>
                    <a:lnTo>
                      <a:pt x="63776" y="402003"/>
                    </a:lnTo>
                    <a:cubicBezTo>
                      <a:pt x="222050" y="402003"/>
                      <a:pt x="354102" y="289735"/>
                      <a:pt x="384642" y="140490"/>
                    </a:cubicBezTo>
                    <a:lnTo>
                      <a:pt x="388496" y="102263"/>
                    </a:lnTo>
                    <a:lnTo>
                      <a:pt x="393804" y="56382"/>
                    </a:ln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자유형: 도형 363">
                <a:extLst>
                  <a:ext uri="{FF2B5EF4-FFF2-40B4-BE49-F238E27FC236}">
                    <a16:creationId xmlns:a16="http://schemas.microsoft.com/office/drawing/2014/main" xmlns="" id="{4C9A8762-D658-CE27-2FC6-49C18236DA9D}"/>
                  </a:ext>
                </a:extLst>
              </p:cNvPr>
              <p:cNvSpPr/>
              <p:nvPr/>
            </p:nvSpPr>
            <p:spPr>
              <a:xfrm>
                <a:off x="5762999" y="3132523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ko-KR" sz="1801" dirty="0">
                    <a:solidFill>
                      <a:schemeClr val="tx1"/>
                    </a:solidFill>
                  </a:rPr>
                  <a:t>WIL I</a:t>
                </a:r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자유형: 도형 362">
                <a:extLst>
                  <a:ext uri="{FF2B5EF4-FFF2-40B4-BE49-F238E27FC236}">
                    <a16:creationId xmlns:a16="http://schemas.microsoft.com/office/drawing/2014/main" xmlns="" id="{895B494A-F0A9-35E8-B1F5-C49D9341AE5B}"/>
                  </a:ext>
                </a:extLst>
              </p:cNvPr>
              <p:cNvSpPr/>
              <p:nvPr/>
            </p:nvSpPr>
            <p:spPr>
              <a:xfrm>
                <a:off x="5762999" y="4418391"/>
                <a:ext cx="991822" cy="390647"/>
              </a:xfrm>
              <a:custGeom>
                <a:avLst/>
                <a:gdLst>
                  <a:gd name="connsiteX0" fmla="*/ 387280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6177 h 1224000"/>
                  <a:gd name="connsiteX8" fmla="*/ 57794 w 2232000"/>
                  <a:gd name="connsiteY8" fmla="*/ 402003 h 1224000"/>
                  <a:gd name="connsiteX9" fmla="*/ 378660 w 2232000"/>
                  <a:gd name="connsiteY9" fmla="*/ 140490 h 1224000"/>
                  <a:gd name="connsiteX10" fmla="*/ 378932 w 2232000"/>
                  <a:gd name="connsiteY10" fmla="*/ 137790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0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0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6177"/>
                    </a:lnTo>
                    <a:lnTo>
                      <a:pt x="57794" y="402003"/>
                    </a:lnTo>
                    <a:cubicBezTo>
                      <a:pt x="216068" y="402003"/>
                      <a:pt x="348120" y="289735"/>
                      <a:pt x="378660" y="140490"/>
                    </a:cubicBezTo>
                    <a:lnTo>
                      <a:pt x="378932" y="137790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0" y="0"/>
                    </a:cubicBezTo>
                    <a:close/>
                  </a:path>
                </a:pathLst>
              </a:custGeom>
              <a:solidFill>
                <a:schemeClr val="accent4"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ko-KR" sz="1801" dirty="0">
                    <a:solidFill>
                      <a:schemeClr val="tx1"/>
                    </a:solidFill>
                  </a:rPr>
                  <a:t>PUSAT</a:t>
                </a:r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자유형: 도형 365">
                <a:extLst>
                  <a:ext uri="{FF2B5EF4-FFF2-40B4-BE49-F238E27FC236}">
                    <a16:creationId xmlns:a16="http://schemas.microsoft.com/office/drawing/2014/main" xmlns="" id="{D1DF65CC-B5E2-AF78-13FF-27EE260FD6C8}"/>
                  </a:ext>
                </a:extLst>
              </p:cNvPr>
              <p:cNvSpPr/>
              <p:nvPr/>
            </p:nvSpPr>
            <p:spPr>
              <a:xfrm>
                <a:off x="5737251" y="5575979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1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1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574 h 1224000"/>
                  <a:gd name="connsiteX8" fmla="*/ 63776 w 2232000"/>
                  <a:gd name="connsiteY8" fmla="*/ 402003 h 1224000"/>
                  <a:gd name="connsiteX9" fmla="*/ 384642 w 2232000"/>
                  <a:gd name="connsiteY9" fmla="*/ 140490 h 1224000"/>
                  <a:gd name="connsiteX10" fmla="*/ 388496 w 2232000"/>
                  <a:gd name="connsiteY10" fmla="*/ 102263 h 1224000"/>
                  <a:gd name="connsiteX11" fmla="*/ 393804 w 2232000"/>
                  <a:gd name="connsiteY11" fmla="*/ 56382 h 1224000"/>
                  <a:gd name="connsiteX12" fmla="*/ 387281 w 2232000"/>
                  <a:gd name="connsiteY12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1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1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574"/>
                    </a:lnTo>
                    <a:lnTo>
                      <a:pt x="63776" y="402003"/>
                    </a:lnTo>
                    <a:cubicBezTo>
                      <a:pt x="222050" y="402003"/>
                      <a:pt x="354102" y="289735"/>
                      <a:pt x="384642" y="140490"/>
                    </a:cubicBezTo>
                    <a:lnTo>
                      <a:pt x="388496" y="102263"/>
                    </a:lnTo>
                    <a:lnTo>
                      <a:pt x="393804" y="56382"/>
                    </a:ln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801" dirty="0">
                    <a:solidFill>
                      <a:schemeClr val="tx1"/>
                    </a:solidFill>
                  </a:rPr>
                  <a:t>BYE</a:t>
                </a:r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자유형: 도형 363">
                <a:extLst>
                  <a:ext uri="{FF2B5EF4-FFF2-40B4-BE49-F238E27FC236}">
                    <a16:creationId xmlns:a16="http://schemas.microsoft.com/office/drawing/2014/main" xmlns="" id="{A9B37620-2FEC-A16A-EA66-C22874761A56}"/>
                  </a:ext>
                </a:extLst>
              </p:cNvPr>
              <p:cNvSpPr/>
              <p:nvPr/>
            </p:nvSpPr>
            <p:spPr>
              <a:xfrm>
                <a:off x="5762999" y="5028583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92D05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WIL III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자유형: 도형 363">
                <a:extLst>
                  <a:ext uri="{FF2B5EF4-FFF2-40B4-BE49-F238E27FC236}">
                    <a16:creationId xmlns:a16="http://schemas.microsoft.com/office/drawing/2014/main" xmlns="" id="{55FCC7D0-9E24-DC27-9E3A-23A00CD72B6C}"/>
                  </a:ext>
                </a:extLst>
              </p:cNvPr>
              <p:cNvSpPr/>
              <p:nvPr/>
            </p:nvSpPr>
            <p:spPr>
              <a:xfrm>
                <a:off x="7520812" y="3386324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FF00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ko-KR" sz="1801" dirty="0">
                    <a:solidFill>
                      <a:schemeClr val="tx1"/>
                    </a:solidFill>
                  </a:rPr>
                  <a:t>    </a:t>
                </a:r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자유형: 도형 363">
                <a:extLst>
                  <a:ext uri="{FF2B5EF4-FFF2-40B4-BE49-F238E27FC236}">
                    <a16:creationId xmlns:a16="http://schemas.microsoft.com/office/drawing/2014/main" xmlns="" id="{00DB8DB2-BB36-87AD-02DB-C12D2CC736D1}"/>
                  </a:ext>
                </a:extLst>
              </p:cNvPr>
              <p:cNvSpPr/>
              <p:nvPr/>
            </p:nvSpPr>
            <p:spPr>
              <a:xfrm>
                <a:off x="7520812" y="464361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FF00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자유형: 도형 363">
                <a:extLst>
                  <a:ext uri="{FF2B5EF4-FFF2-40B4-BE49-F238E27FC236}">
                    <a16:creationId xmlns:a16="http://schemas.microsoft.com/office/drawing/2014/main" xmlns="" id="{C73A4917-8D30-E385-1D22-9D1348F959DF}"/>
                  </a:ext>
                </a:extLst>
              </p:cNvPr>
              <p:cNvSpPr/>
              <p:nvPr/>
            </p:nvSpPr>
            <p:spPr>
              <a:xfrm>
                <a:off x="7529640" y="5935884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FF000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자유형: 도형 363">
                <a:extLst>
                  <a:ext uri="{FF2B5EF4-FFF2-40B4-BE49-F238E27FC236}">
                    <a16:creationId xmlns:a16="http://schemas.microsoft.com/office/drawing/2014/main" xmlns="" id="{605012A9-1121-2B2A-BDE6-FE138F5D2733}"/>
                  </a:ext>
                </a:extLst>
              </p:cNvPr>
              <p:cNvSpPr/>
              <p:nvPr/>
            </p:nvSpPr>
            <p:spPr>
              <a:xfrm>
                <a:off x="9321237" y="2880236"/>
                <a:ext cx="990786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00B0F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자유형: 도형 363">
                <a:extLst>
                  <a:ext uri="{FF2B5EF4-FFF2-40B4-BE49-F238E27FC236}">
                    <a16:creationId xmlns:a16="http://schemas.microsoft.com/office/drawing/2014/main" xmlns="" id="{407D48D6-A105-127C-EE63-2E5059F12CD2}"/>
                  </a:ext>
                </a:extLst>
              </p:cNvPr>
              <p:cNvSpPr/>
              <p:nvPr/>
            </p:nvSpPr>
            <p:spPr>
              <a:xfrm>
                <a:off x="9320201" y="522032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00B0F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7831B572-DB74-3B90-0A7B-5BBA69046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332066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F077092C-6E45-0DD0-0827-AB3EB9B5C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396973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622C610B-2622-BE3C-AD5C-C961981F5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4602662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BA284F5C-606F-E6F9-CB03-9121525CC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5223896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3BC9BDC7-2DE9-81DA-563C-7B5F529DF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0171" y="3632670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5DD78E60-AC69-03C2-F4F4-B757837E2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5481" y="4833013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8625BF5C-3398-A494-8638-E3D274C9F39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52425" y="3642219"/>
                <a:ext cx="612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8A543C2A-A690-1CA0-9FA0-08252B0616F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48071" y="4896638"/>
                <a:ext cx="612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46D61957-4075-6D8A-685D-5F39D3DA3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6663" y="5863255"/>
                <a:ext cx="273811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D1963FC0-0B10-3696-B61A-3CE84C30E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668" y="4805257"/>
                <a:ext cx="2271" cy="135294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57B57610-C808-DEFD-784E-6C2E660E0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3744" y="3109324"/>
                <a:ext cx="440976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xmlns="" id="{266DE10B-E615-49C6-0588-A8B040FCC4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6394" y="3075559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CC57019A-3AB3-4FAD-47B8-A1655E110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1705" y="5415650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xmlns="" id="{0F8E8E79-FA7E-304D-24C7-586BA7E84FE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479930" y="4245956"/>
                <a:ext cx="2340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xmlns="" id="{F06B8D02-43A7-AD40-E760-F9A61A760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0231" y="4166104"/>
                <a:ext cx="364443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자유형: 도형 363">
                <a:extLst>
                  <a:ext uri="{FF2B5EF4-FFF2-40B4-BE49-F238E27FC236}">
                    <a16:creationId xmlns:a16="http://schemas.microsoft.com/office/drawing/2014/main" xmlns="" id="{C92A4187-EC8E-D600-C556-1C8973583435}"/>
                  </a:ext>
                </a:extLst>
              </p:cNvPr>
              <p:cNvSpPr/>
              <p:nvPr/>
            </p:nvSpPr>
            <p:spPr>
              <a:xfrm>
                <a:off x="9153746" y="3835414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자유형: 도형 363">
                <a:extLst>
                  <a:ext uri="{FF2B5EF4-FFF2-40B4-BE49-F238E27FC236}">
                    <a16:creationId xmlns:a16="http://schemas.microsoft.com/office/drawing/2014/main" xmlns="" id="{B3F35ABA-E510-1F4A-4617-CEF268F187BF}"/>
                  </a:ext>
                </a:extLst>
              </p:cNvPr>
              <p:cNvSpPr/>
              <p:nvPr/>
            </p:nvSpPr>
            <p:spPr>
              <a:xfrm>
                <a:off x="9153968" y="6098434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xmlns="" id="{0E67C4EB-4F4D-5A69-39FF-F2B2F8DBB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7563" y="403073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xmlns="" id="{EE6C2C83-5AD8-BD6B-45E3-34EB12F1E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463" y="629375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xmlns="" id="{ABB45174-358C-284C-8326-954E475351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36483" y="4012907"/>
                <a:ext cx="8828" cy="228085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xmlns="" id="{4C241BED-545F-647F-15DD-21F2AD14E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508" y="4889217"/>
                <a:ext cx="527075" cy="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자유형: 도형 363">
                <a:extLst>
                  <a:ext uri="{FF2B5EF4-FFF2-40B4-BE49-F238E27FC236}">
                    <a16:creationId xmlns:a16="http://schemas.microsoft.com/office/drawing/2014/main" xmlns="" id="{5E0F9960-31F8-F33B-241E-CCDB195C6C0F}"/>
                  </a:ext>
                </a:extLst>
              </p:cNvPr>
              <p:cNvSpPr/>
              <p:nvPr/>
            </p:nvSpPr>
            <p:spPr>
              <a:xfrm>
                <a:off x="11155175" y="394536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00B0F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자유형: 도형 363">
                <a:extLst>
                  <a:ext uri="{FF2B5EF4-FFF2-40B4-BE49-F238E27FC236}">
                    <a16:creationId xmlns:a16="http://schemas.microsoft.com/office/drawing/2014/main" xmlns="" id="{2B85EE78-B860-FDAA-E14C-99DEE1F29276}"/>
                  </a:ext>
                </a:extLst>
              </p:cNvPr>
              <p:cNvSpPr/>
              <p:nvPr/>
            </p:nvSpPr>
            <p:spPr>
              <a:xfrm>
                <a:off x="11135378" y="464361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1AA45AE8-17BA-03A0-3C2D-55BF34F358E0}"/>
                  </a:ext>
                </a:extLst>
              </p:cNvPr>
              <p:cNvSpPr txBox="1"/>
              <p:nvPr/>
            </p:nvSpPr>
            <p:spPr>
              <a:xfrm>
                <a:off x="10984984" y="3627845"/>
                <a:ext cx="1261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JUARA I &amp; II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xmlns="" id="{144360D2-21D4-56C1-5378-F4CC64F6EC81}"/>
                  </a:ext>
                </a:extLst>
              </p:cNvPr>
              <p:cNvSpPr txBox="1"/>
              <p:nvPr/>
            </p:nvSpPr>
            <p:spPr>
              <a:xfrm>
                <a:off x="11082209" y="5067458"/>
                <a:ext cx="11377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JUARA III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272263D-D95F-7742-F614-1074788808E9}"/>
                </a:ext>
              </a:extLst>
            </p:cNvPr>
            <p:cNvSpPr txBox="1"/>
            <p:nvPr/>
          </p:nvSpPr>
          <p:spPr>
            <a:xfrm>
              <a:off x="5640130" y="3440017"/>
              <a:ext cx="1261524" cy="17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FA066761-86D5-EAB3-B9DC-7BFBDFE01FF5}"/>
                </a:ext>
              </a:extLst>
            </p:cNvPr>
            <p:cNvSpPr txBox="1"/>
            <p:nvPr/>
          </p:nvSpPr>
          <p:spPr>
            <a:xfrm>
              <a:off x="5631497" y="4714214"/>
              <a:ext cx="1261524" cy="17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EFB9ED46-7C3C-8B94-71FE-C8E2968CE23F}"/>
                </a:ext>
              </a:extLst>
            </p:cNvPr>
            <p:cNvSpPr txBox="1"/>
            <p:nvPr/>
          </p:nvSpPr>
          <p:spPr>
            <a:xfrm>
              <a:off x="9168563" y="4662126"/>
              <a:ext cx="1261524" cy="28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err="1">
                  <a:solidFill>
                    <a:srgbClr val="FF0000"/>
                  </a:solidFill>
                </a:rPr>
                <a:t>Tanggal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 5/8/25 jam 10.00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69204443-2F06-D08C-FA35-971F5325D510}"/>
              </a:ext>
            </a:extLst>
          </p:cNvPr>
          <p:cNvGrpSpPr/>
          <p:nvPr/>
        </p:nvGrpSpPr>
        <p:grpSpPr>
          <a:xfrm>
            <a:off x="119840" y="34687"/>
            <a:ext cx="2519213" cy="389065"/>
            <a:chOff x="119840" y="34687"/>
            <a:chExt cx="2519213" cy="389065"/>
          </a:xfrm>
        </p:grpSpPr>
        <p:pic>
          <p:nvPicPr>
            <p:cNvPr id="46" name="Picture 45" descr="logo jasa tirta 2">
              <a:extLst>
                <a:ext uri="{FF2B5EF4-FFF2-40B4-BE49-F238E27FC236}">
                  <a16:creationId xmlns:a16="http://schemas.microsoft.com/office/drawing/2014/main" xmlns="" id="{D89A6F36-DA42-8E5C-1CBB-2C089415E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866" y="34687"/>
              <a:ext cx="1028187" cy="389065"/>
            </a:xfrm>
            <a:prstGeom prst="rect">
              <a:avLst/>
            </a:prstGeom>
            <a:noFill/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xmlns="" id="{3C8B76AA-AD41-34CA-EF2C-27520C50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8" t="12857" r="6229" b="20000"/>
            <a:stretch>
              <a:fillRect/>
            </a:stretch>
          </p:blipFill>
          <p:spPr bwMode="auto">
            <a:xfrm>
              <a:off x="119840" y="121943"/>
              <a:ext cx="1346652" cy="248171"/>
            </a:xfrm>
            <a:prstGeom prst="rect">
              <a:avLst/>
            </a:prstGeom>
            <a:noFill/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AFEB8C20-41C9-42B0-35E1-BC68026DBBE1}"/>
              </a:ext>
            </a:extLst>
          </p:cNvPr>
          <p:cNvGrpSpPr/>
          <p:nvPr/>
        </p:nvGrpSpPr>
        <p:grpSpPr>
          <a:xfrm>
            <a:off x="119840" y="475628"/>
            <a:ext cx="8030156" cy="514048"/>
            <a:chOff x="356416" y="1190280"/>
            <a:chExt cx="8030156" cy="514048"/>
          </a:xfrm>
        </p:grpSpPr>
        <p:sp>
          <p:nvSpPr>
            <p:cNvPr id="64" name="Round Same Side Corner Rectangle 8">
              <a:extLst>
                <a:ext uri="{FF2B5EF4-FFF2-40B4-BE49-F238E27FC236}">
                  <a16:creationId xmlns:a16="http://schemas.microsoft.com/office/drawing/2014/main" xmlns="" id="{5D4A752C-B2BE-8C8D-4FA0-DA17F96D5BCA}"/>
                </a:ext>
              </a:extLst>
            </p:cNvPr>
            <p:cNvSpPr/>
            <p:nvPr/>
          </p:nvSpPr>
          <p:spPr>
            <a:xfrm>
              <a:off x="356416" y="1190280"/>
              <a:ext cx="342832" cy="43233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Text Placeholder 27">
              <a:extLst>
                <a:ext uri="{FF2B5EF4-FFF2-40B4-BE49-F238E27FC236}">
                  <a16:creationId xmlns:a16="http://schemas.microsoft.com/office/drawing/2014/main" xmlns="" id="{E12DCBC1-58DD-4F93-6675-37E37BA78C60}"/>
                </a:ext>
              </a:extLst>
            </p:cNvPr>
            <p:cNvSpPr txBox="1">
              <a:spLocks/>
            </p:cNvSpPr>
            <p:nvPr/>
          </p:nvSpPr>
          <p:spPr>
            <a:xfrm>
              <a:off x="871176" y="1228242"/>
              <a:ext cx="2007603" cy="476086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TB YADI SURYADI</a:t>
              </a:r>
            </a:p>
            <a:p>
              <a:pPr algn="ctr"/>
              <a:r>
                <a:rPr lang="en-US" altLang="ko-KR" sz="1200" b="0" dirty="0">
                  <a:cs typeface="Arial" pitchFamily="34" charset="0"/>
                </a:rPr>
                <a:t>0812200211231</a:t>
              </a:r>
              <a:endParaRPr lang="en-US" altLang="ko-KR" sz="1200" b="0" dirty="0"/>
            </a:p>
          </p:txBody>
        </p:sp>
        <p:sp>
          <p:nvSpPr>
            <p:cNvPr id="70" name="Teardrop 6">
              <a:extLst>
                <a:ext uri="{FF2B5EF4-FFF2-40B4-BE49-F238E27FC236}">
                  <a16:creationId xmlns:a16="http://schemas.microsoft.com/office/drawing/2014/main" xmlns="" id="{967E72DA-AE20-BA8B-1ACD-98424F318989}"/>
                </a:ext>
              </a:extLst>
            </p:cNvPr>
            <p:cNvSpPr/>
            <p:nvPr/>
          </p:nvSpPr>
          <p:spPr>
            <a:xfrm rot="8100000">
              <a:off x="3135781" y="1297898"/>
              <a:ext cx="310736" cy="300673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2" name="Text Placeholder 27">
              <a:extLst>
                <a:ext uri="{FF2B5EF4-FFF2-40B4-BE49-F238E27FC236}">
                  <a16:creationId xmlns:a16="http://schemas.microsoft.com/office/drawing/2014/main" xmlns="" id="{62358F29-B624-C048-7490-069156771182}"/>
                </a:ext>
              </a:extLst>
            </p:cNvPr>
            <p:cNvSpPr txBox="1">
              <a:spLocks/>
            </p:cNvSpPr>
            <p:nvPr/>
          </p:nvSpPr>
          <p:spPr>
            <a:xfrm>
              <a:off x="3522657" y="1343804"/>
              <a:ext cx="2007603" cy="263174"/>
            </a:xfrm>
            <a:prstGeom prst="rect">
              <a:avLst/>
            </a:prstGeom>
            <a:solidFill>
              <a:srgbClr val="F7C76A"/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GRHA CITARUM</a:t>
              </a:r>
              <a:endParaRPr lang="en-US" altLang="ko-KR" sz="1200" b="0" dirty="0"/>
            </a:p>
          </p:txBody>
        </p:sp>
        <p:sp>
          <p:nvSpPr>
            <p:cNvPr id="74" name="Parallelogram 15">
              <a:extLst>
                <a:ext uri="{FF2B5EF4-FFF2-40B4-BE49-F238E27FC236}">
                  <a16:creationId xmlns:a16="http://schemas.microsoft.com/office/drawing/2014/main" xmlns="" id="{7F0E8AEE-DBD3-DC39-16A5-653E541C9888}"/>
                </a:ext>
              </a:extLst>
            </p:cNvPr>
            <p:cNvSpPr/>
            <p:nvPr/>
          </p:nvSpPr>
          <p:spPr>
            <a:xfrm flipH="1">
              <a:off x="5968017" y="1283688"/>
              <a:ext cx="358609" cy="321646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6" name="Text Placeholder 27">
              <a:extLst>
                <a:ext uri="{FF2B5EF4-FFF2-40B4-BE49-F238E27FC236}">
                  <a16:creationId xmlns:a16="http://schemas.microsoft.com/office/drawing/2014/main" xmlns="" id="{F2E21B40-C14D-ACED-6CF3-2160C93B6954}"/>
                </a:ext>
              </a:extLst>
            </p:cNvPr>
            <p:cNvSpPr txBox="1">
              <a:spLocks/>
            </p:cNvSpPr>
            <p:nvPr/>
          </p:nvSpPr>
          <p:spPr>
            <a:xfrm>
              <a:off x="6378969" y="1320763"/>
              <a:ext cx="2007603" cy="26317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cs typeface="Arial" pitchFamily="34" charset="0"/>
                </a:rPr>
                <a:t>04-05 </a:t>
              </a:r>
              <a:r>
                <a:rPr lang="en-US" altLang="ko-KR" sz="1200" dirty="0" err="1">
                  <a:cs typeface="Arial" pitchFamily="34" charset="0"/>
                </a:rPr>
                <a:t>Agustus</a:t>
              </a:r>
              <a:r>
                <a:rPr lang="en-US" altLang="ko-KR" sz="1200" dirty="0">
                  <a:cs typeface="Arial" pitchFamily="34" charset="0"/>
                </a:rPr>
                <a:t> 2025</a:t>
              </a:r>
              <a:endParaRPr lang="en-US" altLang="ko-KR" sz="1200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BBE9AAF5-AD95-0C2A-AE06-511897D20EAC}"/>
              </a:ext>
            </a:extLst>
          </p:cNvPr>
          <p:cNvGrpSpPr/>
          <p:nvPr/>
        </p:nvGrpSpPr>
        <p:grpSpPr>
          <a:xfrm>
            <a:off x="178739" y="1033595"/>
            <a:ext cx="5911311" cy="461666"/>
            <a:chOff x="119840" y="1069686"/>
            <a:chExt cx="5911311" cy="46166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0522E2AD-AB50-D80D-BBDF-525D943554D5}"/>
                </a:ext>
              </a:extLst>
            </p:cNvPr>
            <p:cNvSpPr txBox="1"/>
            <p:nvPr/>
          </p:nvSpPr>
          <p:spPr>
            <a:xfrm>
              <a:off x="319178" y="1129316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Tenis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Meja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- Drawing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BDC348ED-84B4-3A03-BD15-9C21B7993889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xmlns="" id="{33A5B939-1DD2-E44C-CCF3-31A6A7AFA0C1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B619028A-088B-EF6C-5FE1-BEE16AA75242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  <p:sp>
        <p:nvSpPr>
          <p:cNvPr id="4" name="자유형: 도형 363">
            <a:extLst>
              <a:ext uri="{FF2B5EF4-FFF2-40B4-BE49-F238E27FC236}">
                <a16:creationId xmlns:a16="http://schemas.microsoft.com/office/drawing/2014/main" xmlns="" id="{9F0C9212-4A69-4E1E-E38E-8D7E21B916D6}"/>
              </a:ext>
            </a:extLst>
          </p:cNvPr>
          <p:cNvSpPr/>
          <p:nvPr/>
        </p:nvSpPr>
        <p:spPr>
          <a:xfrm>
            <a:off x="6165416" y="1241954"/>
            <a:ext cx="1131971" cy="502751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829ACC8-250D-2831-6B85-5029F0984064}"/>
              </a:ext>
            </a:extLst>
          </p:cNvPr>
          <p:cNvCxnSpPr>
            <a:cxnSpLocks/>
          </p:cNvCxnSpPr>
          <p:nvPr/>
        </p:nvCxnSpPr>
        <p:spPr>
          <a:xfrm>
            <a:off x="5424760" y="1197231"/>
            <a:ext cx="24892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0E8E770-C8AA-4E59-4205-E33393B97E14}"/>
              </a:ext>
            </a:extLst>
          </p:cNvPr>
          <p:cNvCxnSpPr>
            <a:cxnSpLocks/>
          </p:cNvCxnSpPr>
          <p:nvPr/>
        </p:nvCxnSpPr>
        <p:spPr>
          <a:xfrm>
            <a:off x="5396185" y="1944863"/>
            <a:ext cx="24892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9230E15-537D-ED64-BD09-383F6C360CA4}"/>
              </a:ext>
            </a:extLst>
          </p:cNvPr>
          <p:cNvCxnSpPr>
            <a:cxnSpLocks/>
          </p:cNvCxnSpPr>
          <p:nvPr/>
        </p:nvCxnSpPr>
        <p:spPr>
          <a:xfrm>
            <a:off x="7294297" y="1452828"/>
            <a:ext cx="24892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E9C4DE9-50C9-094F-DAFE-98D3E7BD06E0}"/>
              </a:ext>
            </a:extLst>
          </p:cNvPr>
          <p:cNvCxnSpPr>
            <a:cxnSpLocks/>
          </p:cNvCxnSpPr>
          <p:nvPr/>
        </p:nvCxnSpPr>
        <p:spPr>
          <a:xfrm>
            <a:off x="5667709" y="1210378"/>
            <a:ext cx="2290" cy="70504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8AFA3FF-C701-40B7-1062-87E1A27CCCB6}"/>
              </a:ext>
            </a:extLst>
          </p:cNvPr>
          <p:cNvCxnSpPr>
            <a:cxnSpLocks/>
          </p:cNvCxnSpPr>
          <p:nvPr/>
        </p:nvCxnSpPr>
        <p:spPr>
          <a:xfrm>
            <a:off x="5720659" y="1519911"/>
            <a:ext cx="4409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자유형: 도형 363">
            <a:extLst>
              <a:ext uri="{FF2B5EF4-FFF2-40B4-BE49-F238E27FC236}">
                <a16:creationId xmlns:a16="http://schemas.microsoft.com/office/drawing/2014/main" xmlns="" id="{0F067B56-1990-4383-BE27-5D2B7A750E9E}"/>
              </a:ext>
            </a:extLst>
          </p:cNvPr>
          <p:cNvSpPr/>
          <p:nvPr/>
        </p:nvSpPr>
        <p:spPr>
          <a:xfrm>
            <a:off x="4265451" y="958138"/>
            <a:ext cx="1070158" cy="510482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801" dirty="0">
                <a:solidFill>
                  <a:schemeClr val="tx1"/>
                </a:solidFill>
              </a:rPr>
              <a:t>BYE</a:t>
            </a:r>
            <a:endParaRPr lang="ko-KR" altLang="en-US" sz="1801" dirty="0">
              <a:solidFill>
                <a:schemeClr val="tx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EA11CB4D-4051-43A7-A178-1796EF87C2DF}"/>
              </a:ext>
            </a:extLst>
          </p:cNvPr>
          <p:cNvCxnSpPr>
            <a:cxnSpLocks/>
          </p:cNvCxnSpPr>
          <p:nvPr/>
        </p:nvCxnSpPr>
        <p:spPr>
          <a:xfrm>
            <a:off x="5701609" y="4558386"/>
            <a:ext cx="4409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4AB7C1C0-09D8-43A9-8B50-597C2DDF4383}"/>
              </a:ext>
            </a:extLst>
          </p:cNvPr>
          <p:cNvCxnSpPr>
            <a:cxnSpLocks/>
          </p:cNvCxnSpPr>
          <p:nvPr/>
        </p:nvCxnSpPr>
        <p:spPr>
          <a:xfrm>
            <a:off x="5701609" y="2901036"/>
            <a:ext cx="44097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01A47C14-F75F-407E-B80D-015537F43577}"/>
              </a:ext>
            </a:extLst>
          </p:cNvPr>
          <p:cNvCxnSpPr>
            <a:cxnSpLocks/>
          </p:cNvCxnSpPr>
          <p:nvPr/>
        </p:nvCxnSpPr>
        <p:spPr>
          <a:xfrm>
            <a:off x="7534339" y="1475126"/>
            <a:ext cx="2450" cy="146113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9C97FC99-8A00-442B-9599-2455839C17E3}"/>
              </a:ext>
            </a:extLst>
          </p:cNvPr>
          <p:cNvSpPr txBox="1"/>
          <p:nvPr/>
        </p:nvSpPr>
        <p:spPr>
          <a:xfrm>
            <a:off x="2823435" y="2747234"/>
            <a:ext cx="1361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FF0000"/>
                </a:solidFill>
              </a:rPr>
              <a:t>Tanggal</a:t>
            </a:r>
            <a:r>
              <a:rPr lang="en-US" altLang="ko-KR" sz="900" b="1" dirty="0">
                <a:solidFill>
                  <a:srgbClr val="FF0000"/>
                </a:solidFill>
              </a:rPr>
              <a:t> 4 jam 10.15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E4AD55E4-37B2-41DC-B413-9C3F089CDAED}"/>
              </a:ext>
            </a:extLst>
          </p:cNvPr>
          <p:cNvSpPr txBox="1"/>
          <p:nvPr/>
        </p:nvSpPr>
        <p:spPr>
          <a:xfrm>
            <a:off x="2918685" y="4528409"/>
            <a:ext cx="1361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FF0000"/>
                </a:solidFill>
              </a:rPr>
              <a:t>Tanggal</a:t>
            </a:r>
            <a:r>
              <a:rPr lang="en-US" altLang="ko-KR" sz="900" b="1" dirty="0">
                <a:solidFill>
                  <a:srgbClr val="FF0000"/>
                </a:solidFill>
              </a:rPr>
              <a:t> 4 jam 11.00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7F95DFD2-DCC2-4DAF-975E-6CA35FA4FE86}"/>
              </a:ext>
            </a:extLst>
          </p:cNvPr>
          <p:cNvSpPr txBox="1"/>
          <p:nvPr/>
        </p:nvSpPr>
        <p:spPr>
          <a:xfrm>
            <a:off x="6052410" y="2099534"/>
            <a:ext cx="1361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FF0000"/>
                </a:solidFill>
              </a:rPr>
              <a:t>Tanggal</a:t>
            </a:r>
            <a:r>
              <a:rPr lang="en-US" altLang="ko-KR" sz="900" b="1" dirty="0">
                <a:solidFill>
                  <a:srgbClr val="FF0000"/>
                </a:solidFill>
              </a:rPr>
              <a:t> 4 jam 13.00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79FC26D5-3CB8-44E3-8A08-B7C05059ACC8}"/>
              </a:ext>
            </a:extLst>
          </p:cNvPr>
          <p:cNvSpPr txBox="1"/>
          <p:nvPr/>
        </p:nvSpPr>
        <p:spPr>
          <a:xfrm>
            <a:off x="6004785" y="5052284"/>
            <a:ext cx="1361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FF0000"/>
                </a:solidFill>
              </a:rPr>
              <a:t>Tanggal</a:t>
            </a:r>
            <a:r>
              <a:rPr lang="en-US" altLang="ko-KR" sz="900" b="1" dirty="0">
                <a:solidFill>
                  <a:srgbClr val="FF0000"/>
                </a:solidFill>
              </a:rPr>
              <a:t> 4 jam 13.45</a:t>
            </a:r>
          </a:p>
        </p:txBody>
      </p:sp>
      <p:sp>
        <p:nvSpPr>
          <p:cNvPr id="107" name="자유형: 도형 363">
            <a:extLst>
              <a:ext uri="{FF2B5EF4-FFF2-40B4-BE49-F238E27FC236}">
                <a16:creationId xmlns:a16="http://schemas.microsoft.com/office/drawing/2014/main" xmlns="" id="{C16ACEFA-DAE3-4517-A15A-8F29A97FC914}"/>
              </a:ext>
            </a:extLst>
          </p:cNvPr>
          <p:cNvSpPr/>
          <p:nvPr/>
        </p:nvSpPr>
        <p:spPr>
          <a:xfrm>
            <a:off x="4265451" y="1643938"/>
            <a:ext cx="1070158" cy="510482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801" dirty="0">
                <a:solidFill>
                  <a:schemeClr val="tx1"/>
                </a:solidFill>
              </a:rPr>
              <a:t>PLTA</a:t>
            </a:r>
            <a:endParaRPr lang="ko-KR" altLang="en-US" sz="1801" dirty="0">
              <a:solidFill>
                <a:schemeClr val="tx1"/>
              </a:solidFill>
            </a:endParaRPr>
          </a:p>
        </p:txBody>
      </p:sp>
      <p:sp>
        <p:nvSpPr>
          <p:cNvPr id="108" name="자유형: 도형 363">
            <a:extLst>
              <a:ext uri="{FF2B5EF4-FFF2-40B4-BE49-F238E27FC236}">
                <a16:creationId xmlns:a16="http://schemas.microsoft.com/office/drawing/2014/main" xmlns="" id="{56DC3EFB-56C8-40D1-BF02-A72F6731E054}"/>
              </a:ext>
            </a:extLst>
          </p:cNvPr>
          <p:cNvSpPr/>
          <p:nvPr/>
        </p:nvSpPr>
        <p:spPr>
          <a:xfrm>
            <a:off x="4255926" y="3110788"/>
            <a:ext cx="1070158" cy="510482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801" dirty="0">
                <a:solidFill>
                  <a:schemeClr val="tx1"/>
                </a:solidFill>
              </a:rPr>
              <a:t>WIL IV</a:t>
            </a:r>
            <a:endParaRPr lang="ko-KR" altLang="en-US" sz="1801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7AF435B0-5EBA-4DBC-AD36-C28CD10741D5}"/>
              </a:ext>
            </a:extLst>
          </p:cNvPr>
          <p:cNvCxnSpPr>
            <a:cxnSpLocks/>
          </p:cNvCxnSpPr>
          <p:nvPr/>
        </p:nvCxnSpPr>
        <p:spPr>
          <a:xfrm>
            <a:off x="7610620" y="5299153"/>
            <a:ext cx="47580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56008BB2-A1E4-4143-84D1-0B0632F4E413}"/>
              </a:ext>
            </a:extLst>
          </p:cNvPr>
          <p:cNvSpPr txBox="1"/>
          <p:nvPr/>
        </p:nvSpPr>
        <p:spPr>
          <a:xfrm>
            <a:off x="7971882" y="2622944"/>
            <a:ext cx="136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FF0000"/>
                </a:solidFill>
              </a:rPr>
              <a:t>Tanggal</a:t>
            </a:r>
            <a:r>
              <a:rPr lang="en-US" altLang="ko-KR" sz="900" b="1" dirty="0">
                <a:solidFill>
                  <a:srgbClr val="FF0000"/>
                </a:solidFill>
              </a:rPr>
              <a:t> 5/8/25 jam 11.00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D8501DA0-99F7-479D-A124-CD415B4AA58C}"/>
              </a:ext>
            </a:extLst>
          </p:cNvPr>
          <p:cNvCxnSpPr>
            <a:cxnSpLocks/>
          </p:cNvCxnSpPr>
          <p:nvPr/>
        </p:nvCxnSpPr>
        <p:spPr>
          <a:xfrm rot="5400000">
            <a:off x="5176216" y="6225045"/>
            <a:ext cx="79973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FE750D43-CFFE-4DFB-8B70-FC9F4DAE40AF}"/>
              </a:ext>
            </a:extLst>
          </p:cNvPr>
          <p:cNvCxnSpPr>
            <a:cxnSpLocks/>
          </p:cNvCxnSpPr>
          <p:nvPr/>
        </p:nvCxnSpPr>
        <p:spPr>
          <a:xfrm>
            <a:off x="5290759" y="6630933"/>
            <a:ext cx="29543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자유형: 도형 363">
            <a:extLst>
              <a:ext uri="{FF2B5EF4-FFF2-40B4-BE49-F238E27FC236}">
                <a16:creationId xmlns:a16="http://schemas.microsoft.com/office/drawing/2014/main" xmlns="" id="{D02083D9-F41B-46E2-84EF-E5102E4087B6}"/>
              </a:ext>
            </a:extLst>
          </p:cNvPr>
          <p:cNvSpPr/>
          <p:nvPr/>
        </p:nvSpPr>
        <p:spPr>
          <a:xfrm>
            <a:off x="4198776" y="6349288"/>
            <a:ext cx="1070158" cy="510482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 dirty="0">
              <a:solidFill>
                <a:schemeClr val="tx1"/>
              </a:solidFill>
            </a:endParaRPr>
          </a:p>
        </p:txBody>
      </p:sp>
      <p:sp>
        <p:nvSpPr>
          <p:cNvPr id="115" name="자유형: 도형 363">
            <a:extLst>
              <a:ext uri="{FF2B5EF4-FFF2-40B4-BE49-F238E27FC236}">
                <a16:creationId xmlns:a16="http://schemas.microsoft.com/office/drawing/2014/main" xmlns="" id="{2EF073FC-EA46-4ABA-9C98-357945D88B51}"/>
              </a:ext>
            </a:extLst>
          </p:cNvPr>
          <p:cNvSpPr/>
          <p:nvPr/>
        </p:nvSpPr>
        <p:spPr>
          <a:xfrm>
            <a:off x="4189251" y="6311188"/>
            <a:ext cx="1070158" cy="510482"/>
          </a:xfrm>
          <a:custGeom>
            <a:avLst/>
            <a:gdLst>
              <a:gd name="connsiteX0" fmla="*/ 387281 w 2232000"/>
              <a:gd name="connsiteY0" fmla="*/ 0 h 1224000"/>
              <a:gd name="connsiteX1" fmla="*/ 1997860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0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876 h 1224000"/>
              <a:gd name="connsiteX8" fmla="*/ 60785 w 2232000"/>
              <a:gd name="connsiteY8" fmla="*/ 402003 h 1224000"/>
              <a:gd name="connsiteX9" fmla="*/ 381651 w 2232000"/>
              <a:gd name="connsiteY9" fmla="*/ 140490 h 1224000"/>
              <a:gd name="connsiteX10" fmla="*/ 383104 w 2232000"/>
              <a:gd name="connsiteY10" fmla="*/ 126082 h 1224000"/>
              <a:gd name="connsiteX11" fmla="*/ 387008 w 2232000"/>
              <a:gd name="connsiteY11" fmla="*/ 115123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0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0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876"/>
                </a:lnTo>
                <a:lnTo>
                  <a:pt x="60785" y="402003"/>
                </a:lnTo>
                <a:cubicBezTo>
                  <a:pt x="219059" y="402003"/>
                  <a:pt x="351111" y="289735"/>
                  <a:pt x="381651" y="140490"/>
                </a:cubicBezTo>
                <a:lnTo>
                  <a:pt x="383104" y="126082"/>
                </a:lnTo>
                <a:lnTo>
                  <a:pt x="387008" y="115123"/>
                </a:lnTo>
                <a:cubicBezTo>
                  <a:pt x="391464" y="96149"/>
                  <a:pt x="393804" y="76504"/>
                  <a:pt x="393804" y="56382"/>
                </a:cubicBez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801" dirty="0">
                <a:solidFill>
                  <a:schemeClr val="tx1"/>
                </a:solidFill>
              </a:rPr>
              <a:t>WIL II</a:t>
            </a:r>
            <a:endParaRPr lang="ko-KR" altLang="en-US" sz="1801" dirty="0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95649AEE-5631-4B17-8278-587FD3495DF9}"/>
              </a:ext>
            </a:extLst>
          </p:cNvPr>
          <p:cNvCxnSpPr>
            <a:cxnSpLocks/>
          </p:cNvCxnSpPr>
          <p:nvPr/>
        </p:nvCxnSpPr>
        <p:spPr>
          <a:xfrm>
            <a:off x="5588632" y="6244311"/>
            <a:ext cx="53358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E8BEB925-2796-4A4B-8C1B-F3E87BF02BA2}"/>
              </a:ext>
            </a:extLst>
          </p:cNvPr>
          <p:cNvCxnSpPr>
            <a:cxnSpLocks/>
          </p:cNvCxnSpPr>
          <p:nvPr/>
        </p:nvCxnSpPr>
        <p:spPr>
          <a:xfrm>
            <a:off x="7245343" y="6195531"/>
            <a:ext cx="32498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2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8B2764EF-E334-698C-0F59-FD4A468D48B7}"/>
              </a:ext>
            </a:extLst>
          </p:cNvPr>
          <p:cNvGrpSpPr/>
          <p:nvPr/>
        </p:nvGrpSpPr>
        <p:grpSpPr>
          <a:xfrm>
            <a:off x="102231" y="520084"/>
            <a:ext cx="11796225" cy="730639"/>
            <a:chOff x="356416" y="1162826"/>
            <a:chExt cx="8207326" cy="730639"/>
          </a:xfrm>
        </p:grpSpPr>
        <p:sp>
          <p:nvSpPr>
            <p:cNvPr id="17" name="Round Same Side Corner Rectangle 8">
              <a:extLst>
                <a:ext uri="{FF2B5EF4-FFF2-40B4-BE49-F238E27FC236}">
                  <a16:creationId xmlns:a16="http://schemas.microsoft.com/office/drawing/2014/main" xmlns="" id="{47B8DF91-0EA0-567B-70DA-1E24F21430BC}"/>
                </a:ext>
              </a:extLst>
            </p:cNvPr>
            <p:cNvSpPr/>
            <p:nvPr/>
          </p:nvSpPr>
          <p:spPr>
            <a:xfrm>
              <a:off x="356416" y="1190280"/>
              <a:ext cx="342832" cy="43233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Text Placeholder 27">
              <a:extLst>
                <a:ext uri="{FF2B5EF4-FFF2-40B4-BE49-F238E27FC236}">
                  <a16:creationId xmlns:a16="http://schemas.microsoft.com/office/drawing/2014/main" xmlns="" id="{EABFE5F1-FEB9-DB6B-FF47-D2F7D7E043D4}"/>
                </a:ext>
              </a:extLst>
            </p:cNvPr>
            <p:cNvSpPr txBox="1">
              <a:spLocks/>
            </p:cNvSpPr>
            <p:nvPr/>
          </p:nvSpPr>
          <p:spPr>
            <a:xfrm>
              <a:off x="871176" y="1162826"/>
              <a:ext cx="2007603" cy="730639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 err="1">
                  <a:cs typeface="Arial" pitchFamily="34" charset="0"/>
                </a:rPr>
                <a:t>Faridz</a:t>
              </a:r>
              <a:r>
                <a:rPr lang="en-US" altLang="ko-KR" sz="1200" b="0" dirty="0">
                  <a:cs typeface="Arial" pitchFamily="34" charset="0"/>
                </a:rPr>
                <a:t> </a:t>
              </a:r>
              <a:r>
                <a:rPr lang="en-US" altLang="ko-KR" sz="1200" b="0" dirty="0" err="1">
                  <a:cs typeface="Arial" pitchFamily="34" charset="0"/>
                </a:rPr>
                <a:t>Nugraha</a:t>
              </a:r>
              <a:r>
                <a:rPr lang="en-US" altLang="ko-KR" sz="1200" b="0" dirty="0">
                  <a:cs typeface="Arial" pitchFamily="34" charset="0"/>
                </a:rPr>
                <a:t> &amp; </a:t>
              </a:r>
            </a:p>
            <a:p>
              <a:pPr algn="ctr"/>
              <a:r>
                <a:rPr lang="en-US" altLang="ko-KR" sz="1200" b="0" dirty="0">
                  <a:cs typeface="Arial" pitchFamily="34" charset="0"/>
                </a:rPr>
                <a:t>087780325205</a:t>
              </a:r>
              <a:endParaRPr lang="en-US" altLang="ko-KR" sz="1200" b="0" dirty="0"/>
            </a:p>
          </p:txBody>
        </p:sp>
        <p:sp>
          <p:nvSpPr>
            <p:cNvPr id="21" name="Teardrop 6">
              <a:extLst>
                <a:ext uri="{FF2B5EF4-FFF2-40B4-BE49-F238E27FC236}">
                  <a16:creationId xmlns:a16="http://schemas.microsoft.com/office/drawing/2014/main" xmlns="" id="{3B6407DE-5C3E-9D01-44F6-6F1E2740C118}"/>
                </a:ext>
              </a:extLst>
            </p:cNvPr>
            <p:cNvSpPr/>
            <p:nvPr/>
          </p:nvSpPr>
          <p:spPr>
            <a:xfrm rot="8100000">
              <a:off x="3135781" y="1297898"/>
              <a:ext cx="310736" cy="300673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Text Placeholder 27">
              <a:extLst>
                <a:ext uri="{FF2B5EF4-FFF2-40B4-BE49-F238E27FC236}">
                  <a16:creationId xmlns:a16="http://schemas.microsoft.com/office/drawing/2014/main" xmlns="" id="{33D9747F-D3A3-EA97-28DA-83F5658211E3}"/>
                </a:ext>
              </a:extLst>
            </p:cNvPr>
            <p:cNvSpPr txBox="1">
              <a:spLocks/>
            </p:cNvSpPr>
            <p:nvPr/>
          </p:nvSpPr>
          <p:spPr>
            <a:xfrm>
              <a:off x="3522657" y="1343804"/>
              <a:ext cx="2007603" cy="263174"/>
            </a:xfrm>
            <a:prstGeom prst="rect">
              <a:avLst/>
            </a:prstGeom>
            <a:solidFill>
              <a:srgbClr val="F7C76A"/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GOR PBSI</a:t>
              </a:r>
              <a:endParaRPr lang="en-US" altLang="ko-KR" sz="1200" b="0" dirty="0"/>
            </a:p>
          </p:txBody>
        </p:sp>
        <p:sp>
          <p:nvSpPr>
            <p:cNvPr id="25" name="Parallelogram 15">
              <a:extLst>
                <a:ext uri="{FF2B5EF4-FFF2-40B4-BE49-F238E27FC236}">
                  <a16:creationId xmlns:a16="http://schemas.microsoft.com/office/drawing/2014/main" xmlns="" id="{2B105EC3-82DA-79DE-2CC5-0333312864F5}"/>
                </a:ext>
              </a:extLst>
            </p:cNvPr>
            <p:cNvSpPr/>
            <p:nvPr/>
          </p:nvSpPr>
          <p:spPr>
            <a:xfrm flipH="1">
              <a:off x="5968017" y="1283688"/>
              <a:ext cx="358609" cy="321646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 Placeholder 27">
              <a:extLst>
                <a:ext uri="{FF2B5EF4-FFF2-40B4-BE49-F238E27FC236}">
                  <a16:creationId xmlns:a16="http://schemas.microsoft.com/office/drawing/2014/main" xmlns="" id="{26448565-6803-C82A-9665-678FCB22511C}"/>
                </a:ext>
              </a:extLst>
            </p:cNvPr>
            <p:cNvSpPr txBox="1">
              <a:spLocks/>
            </p:cNvSpPr>
            <p:nvPr/>
          </p:nvSpPr>
          <p:spPr>
            <a:xfrm>
              <a:off x="6556139" y="1312924"/>
              <a:ext cx="2007603" cy="26317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06 </a:t>
              </a:r>
              <a:r>
                <a:rPr lang="en-US" altLang="ko-KR" sz="1200" b="0" dirty="0" err="1">
                  <a:cs typeface="Arial" pitchFamily="34" charset="0"/>
                </a:rPr>
                <a:t>s.d</a:t>
              </a:r>
              <a:r>
                <a:rPr lang="en-US" altLang="ko-KR" sz="1200" b="0" dirty="0">
                  <a:cs typeface="Arial" pitchFamily="34" charset="0"/>
                </a:rPr>
                <a:t> 08 JULI  2025</a:t>
              </a:r>
              <a:endParaRPr lang="en-US" altLang="ko-KR" sz="1200" b="0" dirty="0"/>
            </a:p>
          </p:txBody>
        </p:sp>
      </p:grpSp>
      <p:pic>
        <p:nvPicPr>
          <p:cNvPr id="22" name="Picture 21" descr="logo jasa tirta 2">
            <a:extLst>
              <a:ext uri="{FF2B5EF4-FFF2-40B4-BE49-F238E27FC236}">
                <a16:creationId xmlns:a16="http://schemas.microsoft.com/office/drawing/2014/main" xmlns="" id="{61BA086B-C6A3-E1E9-7F06-F34442F7A9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6" y="34687"/>
            <a:ext cx="1028187" cy="389065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D1C7B9D7-D03E-5C08-114C-5C34C6E5C9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19840" y="121943"/>
            <a:ext cx="1346652" cy="248171"/>
          </a:xfrm>
          <a:prstGeom prst="rect">
            <a:avLst/>
          </a:prstGeom>
          <a:noFill/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4569E5D-DBE7-7375-568F-891183AD5CD1}"/>
              </a:ext>
            </a:extLst>
          </p:cNvPr>
          <p:cNvGrpSpPr/>
          <p:nvPr/>
        </p:nvGrpSpPr>
        <p:grpSpPr>
          <a:xfrm>
            <a:off x="119840" y="1182954"/>
            <a:ext cx="5911311" cy="519302"/>
            <a:chOff x="119840" y="1069686"/>
            <a:chExt cx="5911311" cy="51930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992A5BB-F890-B474-4430-1097EFB0914D}"/>
                </a:ext>
              </a:extLst>
            </p:cNvPr>
            <p:cNvSpPr txBox="1"/>
            <p:nvPr/>
          </p:nvSpPr>
          <p:spPr>
            <a:xfrm>
              <a:off x="319178" y="1219656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Bulu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Tangkis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-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Ketentuan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Pertandingan</a:t>
              </a:r>
              <a:endParaRPr lang="ko-KR" alt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5264DBBA-6CEF-AC60-11AA-567EF182B624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5F402179-952C-EC36-84C5-F85F560FEF65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2FD1E1BE-FAEB-7D5B-9D5C-4781FCFFDBED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17D9931-4773-05FD-DAC7-9B373A02DE2B}"/>
              </a:ext>
            </a:extLst>
          </p:cNvPr>
          <p:cNvSpPr txBox="1"/>
          <p:nvPr/>
        </p:nvSpPr>
        <p:spPr>
          <a:xfrm>
            <a:off x="319177" y="1806714"/>
            <a:ext cx="1132463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id-ID" sz="1600" noProof="1"/>
              <a:t>Pertandingan cabang olahraga Bulu Tangkis dilaksanakan untuk memperebutkan Juara I; Juara II dan Juara III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1600" noProof="1"/>
              <a:t>Dalam 1 (satu) tim terdiri dari 3 (tiga) pasang pemain dan dapat disertai pemain cadangan sesuai sesuai kebutuhan masing-masing tim;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1600" noProof="1"/>
              <a:t>Pasangan pemain ganda yang diperbolehkan bertanding sebagai berikut :</a:t>
            </a:r>
          </a:p>
          <a:p>
            <a:pPr algn="just"/>
            <a:r>
              <a:rPr lang="id-ID" sz="1600" noProof="1"/>
              <a:t>       a.  Organik berpasangan dengan organik;</a:t>
            </a:r>
          </a:p>
          <a:p>
            <a:pPr algn="just"/>
            <a:r>
              <a:rPr lang="id-ID" sz="1600" noProof="1"/>
              <a:t>       b.  Organik berpasangan dengan OS;</a:t>
            </a:r>
          </a:p>
          <a:p>
            <a:pPr marL="342900" indent="-342900" algn="just">
              <a:buAutoNum type="arabicPeriod" startAt="4"/>
            </a:pPr>
            <a:r>
              <a:rPr lang="id-ID" sz="1600" noProof="1"/>
              <a:t>Untuk pasangan pemain ganda yang tidak diperbolehkan untuk bertanding adalah OS berpasangan dengan OS;</a:t>
            </a:r>
          </a:p>
          <a:p>
            <a:pPr marL="342900" indent="-342900" algn="just">
              <a:buAutoNum type="arabicPeriod" startAt="5"/>
            </a:pPr>
            <a:r>
              <a:rPr lang="id-ID" sz="1600" noProof="1"/>
              <a:t>Pertandingan dilakukan secara beregu dengan masing-masing partai sebagai berikut:</a:t>
            </a:r>
          </a:p>
          <a:p>
            <a:pPr algn="just"/>
            <a:r>
              <a:rPr lang="id-ID" sz="1600" noProof="1"/>
              <a:t>       Partai  Pertama	                : Ganda (Putra)</a:t>
            </a:r>
          </a:p>
          <a:p>
            <a:pPr algn="just"/>
            <a:r>
              <a:rPr lang="id-ID" sz="1600" noProof="1"/>
              <a:t>       Partai Kedua	 	: Ganda (</a:t>
            </a:r>
            <a:r>
              <a:rPr lang="id-ID" sz="1600" noProof="1">
                <a:highlight>
                  <a:srgbClr val="FFFF00"/>
                </a:highlight>
              </a:rPr>
              <a:t>Campuran</a:t>
            </a:r>
            <a:r>
              <a:rPr lang="id-ID" sz="1600" noProof="1"/>
              <a:t>)</a:t>
            </a:r>
          </a:p>
          <a:p>
            <a:pPr algn="just"/>
            <a:r>
              <a:rPr lang="id-ID" sz="1600" noProof="1"/>
              <a:t>       Partai Ketiga 		: Ganda (Putra)</a:t>
            </a:r>
          </a:p>
          <a:p>
            <a:pPr marL="342900" indent="-342900" algn="just">
              <a:buFont typeface="+mj-lt"/>
              <a:buAutoNum type="arabicPeriod" startAt="6"/>
            </a:pPr>
            <a:r>
              <a:rPr lang="id-ID" sz="1600" noProof="1">
                <a:highlight>
                  <a:srgbClr val="FFFF00"/>
                </a:highlight>
              </a:rPr>
              <a:t>Khusus Untuk partai Kedua akan di mainkan partai Ganda Campuran</a:t>
            </a:r>
            <a:r>
              <a:rPr lang="id-ID" sz="1600" noProof="1"/>
              <a:t>. </a:t>
            </a:r>
            <a:endParaRPr lang="en-US" sz="1600" noProof="1"/>
          </a:p>
          <a:p>
            <a:pPr marL="342900" indent="-342900" algn="just">
              <a:buFont typeface="+mj-lt"/>
              <a:buAutoNum type="arabicPeriod" startAt="6"/>
            </a:pPr>
            <a:r>
              <a:rPr lang="id-ID" sz="1600" noProof="1"/>
              <a:t>Hitungan poin sampai angka 30, (set pertama sampai 15, pindah tempat dilanjut poin angkanya sampai 30). </a:t>
            </a:r>
            <a:endParaRPr lang="en-US" sz="1600" noProof="1"/>
          </a:p>
          <a:p>
            <a:pPr marL="342900" indent="-342900" algn="just">
              <a:buFont typeface="+mj-lt"/>
              <a:buAutoNum type="arabicPeriod" startAt="6"/>
            </a:pPr>
            <a:r>
              <a:rPr lang="id-ID" sz="1600" noProof="1"/>
              <a:t>Tidak ada sistem Deuce. </a:t>
            </a:r>
            <a:endParaRPr lang="en-US" sz="1600" noProof="1"/>
          </a:p>
          <a:p>
            <a:pPr marL="342900" indent="-342900" algn="just">
              <a:buFont typeface="+mj-lt"/>
              <a:buAutoNum type="arabicPeriod" startAt="6"/>
            </a:pPr>
            <a:r>
              <a:rPr lang="id-ID" sz="1600" noProof="1"/>
              <a:t>Dalam pertandingan beregu yang memainkan 3 (tiga) pertandingan. Regu/ tim yang memenangkan 2 partai dinyatakan sebagai pemenang, jika skor sudah 2 : 0 pertandingan ke tiga tidak di mainkan. </a:t>
            </a:r>
          </a:p>
          <a:p>
            <a:pPr marL="342900" indent="-342900" algn="just">
              <a:buAutoNum type="arabicPeriod" startAt="4"/>
            </a:pPr>
            <a:endParaRPr lang="id-ID" sz="1600" noProof="1"/>
          </a:p>
        </p:txBody>
      </p:sp>
    </p:spTree>
    <p:extLst>
      <p:ext uri="{BB962C8B-B14F-4D97-AF65-F5344CB8AC3E}">
        <p14:creationId xmlns:p14="http://schemas.microsoft.com/office/powerpoint/2010/main" val="76184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02F25445-8F64-C95A-0F74-52145BF23044}"/>
              </a:ext>
            </a:extLst>
          </p:cNvPr>
          <p:cNvGrpSpPr/>
          <p:nvPr/>
        </p:nvGrpSpPr>
        <p:grpSpPr>
          <a:xfrm>
            <a:off x="4766977" y="1175162"/>
            <a:ext cx="5302455" cy="4118863"/>
            <a:chOff x="5002005" y="1633466"/>
            <a:chExt cx="4655449" cy="35878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6D44B5A-6D5C-6FBE-A743-15D547AB8772}"/>
                </a:ext>
              </a:extLst>
            </p:cNvPr>
            <p:cNvSpPr txBox="1"/>
            <p:nvPr/>
          </p:nvSpPr>
          <p:spPr>
            <a:xfrm>
              <a:off x="5002005" y="1633466"/>
              <a:ext cx="3432742" cy="3485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altLang="ko-KR" sz="2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A9A1FC29-419D-9B7E-3C67-9F8275BDA192}"/>
                </a:ext>
              </a:extLst>
            </p:cNvPr>
            <p:cNvGrpSpPr/>
            <p:nvPr/>
          </p:nvGrpSpPr>
          <p:grpSpPr>
            <a:xfrm>
              <a:off x="5037519" y="2291722"/>
              <a:ext cx="4619935" cy="2929641"/>
              <a:chOff x="5762999" y="2489589"/>
              <a:chExt cx="4619935" cy="2929641"/>
            </a:xfrm>
          </p:grpSpPr>
          <p:sp>
            <p:nvSpPr>
              <p:cNvPr id="26" name="자유형: 도형 366">
                <a:extLst>
                  <a:ext uri="{FF2B5EF4-FFF2-40B4-BE49-F238E27FC236}">
                    <a16:creationId xmlns:a16="http://schemas.microsoft.com/office/drawing/2014/main" xmlns="" id="{82742B77-6D03-479C-EF73-CB8B235AC69F}"/>
                  </a:ext>
                </a:extLst>
              </p:cNvPr>
              <p:cNvSpPr/>
              <p:nvPr/>
            </p:nvSpPr>
            <p:spPr>
              <a:xfrm>
                <a:off x="5762999" y="2489589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1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1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113 h 1224000"/>
                  <a:gd name="connsiteX8" fmla="*/ 760 w 2232000"/>
                  <a:gd name="connsiteY8" fmla="*/ 395349 h 1224000"/>
                  <a:gd name="connsiteX9" fmla="*/ 66767 w 2232000"/>
                  <a:gd name="connsiteY9" fmla="*/ 402003 h 1224000"/>
                  <a:gd name="connsiteX10" fmla="*/ 394287 w 2232000"/>
                  <a:gd name="connsiteY10" fmla="*/ 74483 h 1224000"/>
                  <a:gd name="connsiteX11" fmla="*/ 393087 w 2232000"/>
                  <a:gd name="connsiteY11" fmla="*/ 62580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1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1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113"/>
                    </a:lnTo>
                    <a:lnTo>
                      <a:pt x="760" y="395349"/>
                    </a:lnTo>
                    <a:cubicBezTo>
                      <a:pt x="22081" y="399712"/>
                      <a:pt x="44157" y="402003"/>
                      <a:pt x="66767" y="402003"/>
                    </a:cubicBezTo>
                    <a:cubicBezTo>
                      <a:pt x="247651" y="402003"/>
                      <a:pt x="394287" y="255367"/>
                      <a:pt x="394287" y="74483"/>
                    </a:cubicBezTo>
                    <a:lnTo>
                      <a:pt x="393087" y="62580"/>
                    </a:lnTo>
                    <a:lnTo>
                      <a:pt x="393804" y="56382"/>
                    </a:ln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자유형: 도형 365">
                <a:extLst>
                  <a:ext uri="{FF2B5EF4-FFF2-40B4-BE49-F238E27FC236}">
                    <a16:creationId xmlns:a16="http://schemas.microsoft.com/office/drawing/2014/main" xmlns="" id="{4FFBAAFD-B898-0189-4340-CE68600A92E4}"/>
                  </a:ext>
                </a:extLst>
              </p:cNvPr>
              <p:cNvSpPr/>
              <p:nvPr/>
            </p:nvSpPr>
            <p:spPr>
              <a:xfrm>
                <a:off x="5762999" y="3775457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1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1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574 h 1224000"/>
                  <a:gd name="connsiteX8" fmla="*/ 63776 w 2232000"/>
                  <a:gd name="connsiteY8" fmla="*/ 402003 h 1224000"/>
                  <a:gd name="connsiteX9" fmla="*/ 384642 w 2232000"/>
                  <a:gd name="connsiteY9" fmla="*/ 140490 h 1224000"/>
                  <a:gd name="connsiteX10" fmla="*/ 388496 w 2232000"/>
                  <a:gd name="connsiteY10" fmla="*/ 102263 h 1224000"/>
                  <a:gd name="connsiteX11" fmla="*/ 393804 w 2232000"/>
                  <a:gd name="connsiteY11" fmla="*/ 56382 h 1224000"/>
                  <a:gd name="connsiteX12" fmla="*/ 387281 w 2232000"/>
                  <a:gd name="connsiteY12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1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1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574"/>
                    </a:lnTo>
                    <a:lnTo>
                      <a:pt x="63776" y="402003"/>
                    </a:lnTo>
                    <a:cubicBezTo>
                      <a:pt x="222050" y="402003"/>
                      <a:pt x="354102" y="289735"/>
                      <a:pt x="384642" y="140490"/>
                    </a:cubicBezTo>
                    <a:lnTo>
                      <a:pt x="388496" y="102263"/>
                    </a:lnTo>
                    <a:lnTo>
                      <a:pt x="393804" y="56382"/>
                    </a:ln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자유형: 도형 363">
                <a:extLst>
                  <a:ext uri="{FF2B5EF4-FFF2-40B4-BE49-F238E27FC236}">
                    <a16:creationId xmlns:a16="http://schemas.microsoft.com/office/drawing/2014/main" xmlns="" id="{BC04149A-C8F0-72E7-336B-4B5755AA3B58}"/>
                  </a:ext>
                </a:extLst>
              </p:cNvPr>
              <p:cNvSpPr/>
              <p:nvPr/>
            </p:nvSpPr>
            <p:spPr>
              <a:xfrm>
                <a:off x="5762999" y="3132523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자유형: 도형 362">
                <a:extLst>
                  <a:ext uri="{FF2B5EF4-FFF2-40B4-BE49-F238E27FC236}">
                    <a16:creationId xmlns:a16="http://schemas.microsoft.com/office/drawing/2014/main" xmlns="" id="{4C109799-4D47-1E56-7530-252061958A24}"/>
                  </a:ext>
                </a:extLst>
              </p:cNvPr>
              <p:cNvSpPr/>
              <p:nvPr/>
            </p:nvSpPr>
            <p:spPr>
              <a:xfrm>
                <a:off x="5762999" y="4418391"/>
                <a:ext cx="991822" cy="390647"/>
              </a:xfrm>
              <a:custGeom>
                <a:avLst/>
                <a:gdLst>
                  <a:gd name="connsiteX0" fmla="*/ 387280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6177 h 1224000"/>
                  <a:gd name="connsiteX8" fmla="*/ 57794 w 2232000"/>
                  <a:gd name="connsiteY8" fmla="*/ 402003 h 1224000"/>
                  <a:gd name="connsiteX9" fmla="*/ 378660 w 2232000"/>
                  <a:gd name="connsiteY9" fmla="*/ 140490 h 1224000"/>
                  <a:gd name="connsiteX10" fmla="*/ 378932 w 2232000"/>
                  <a:gd name="connsiteY10" fmla="*/ 137790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0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0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6177"/>
                    </a:lnTo>
                    <a:lnTo>
                      <a:pt x="57794" y="402003"/>
                    </a:lnTo>
                    <a:cubicBezTo>
                      <a:pt x="216068" y="402003"/>
                      <a:pt x="348120" y="289735"/>
                      <a:pt x="378660" y="140490"/>
                    </a:cubicBezTo>
                    <a:lnTo>
                      <a:pt x="378932" y="137790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0" y="0"/>
                    </a:cubicBezTo>
                    <a:close/>
                  </a:path>
                </a:pathLst>
              </a:custGeom>
              <a:solidFill>
                <a:schemeClr val="accent4">
                  <a:alpha val="2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자유형: 도형 363">
                <a:extLst>
                  <a:ext uri="{FF2B5EF4-FFF2-40B4-BE49-F238E27FC236}">
                    <a16:creationId xmlns:a16="http://schemas.microsoft.com/office/drawing/2014/main" xmlns="" id="{F49CFE1D-1A2E-49F9-5076-23C19B8E1192}"/>
                  </a:ext>
                </a:extLst>
              </p:cNvPr>
              <p:cNvSpPr/>
              <p:nvPr/>
            </p:nvSpPr>
            <p:spPr>
              <a:xfrm>
                <a:off x="5762999" y="5028583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92D05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0DE5D9D9-354C-EC9C-72C2-C7D0FB3FB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332066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E54DD3CC-C936-7E01-6BD9-02C666BA9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3969737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D581BBD3-293D-0C9F-1C93-D363E4C33B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4602662"/>
                <a:ext cx="24892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31FE3B40-B228-6F79-1656-F5F7E9794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720" y="5223896"/>
                <a:ext cx="1026781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654E4F8B-BBCA-C186-020E-72D80B6614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370" y="4316067"/>
                <a:ext cx="735961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C73860C1-5027-1DDC-F720-E042417095B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80370" y="4275735"/>
                <a:ext cx="612000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6AD91F74-9378-5C51-44B5-3030596B06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3620" y="4336014"/>
                <a:ext cx="0" cy="884313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24DCA657-A7CB-BB6D-F0E4-B4FF4CCBB7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0227" y="2489589"/>
                <a:ext cx="0" cy="2154028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자유형: 도형 363">
                <a:extLst>
                  <a:ext uri="{FF2B5EF4-FFF2-40B4-BE49-F238E27FC236}">
                    <a16:creationId xmlns:a16="http://schemas.microsoft.com/office/drawing/2014/main" xmlns="" id="{4D349F7F-DC60-D006-3B48-DA69EDF9ABC0}"/>
                  </a:ext>
                </a:extLst>
              </p:cNvPr>
              <p:cNvSpPr/>
              <p:nvPr/>
            </p:nvSpPr>
            <p:spPr>
              <a:xfrm>
                <a:off x="9256261" y="3034245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00B0F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자유형: 도형 363">
                <a:extLst>
                  <a:ext uri="{FF2B5EF4-FFF2-40B4-BE49-F238E27FC236}">
                    <a16:creationId xmlns:a16="http://schemas.microsoft.com/office/drawing/2014/main" xmlns="" id="{4C176893-2A44-94C5-17EE-FAC7378E8547}"/>
                  </a:ext>
                </a:extLst>
              </p:cNvPr>
              <p:cNvSpPr/>
              <p:nvPr/>
            </p:nvSpPr>
            <p:spPr>
              <a:xfrm>
                <a:off x="9219959" y="3738489"/>
                <a:ext cx="991822" cy="390647"/>
              </a:xfrm>
              <a:custGeom>
                <a:avLst/>
                <a:gdLst>
                  <a:gd name="connsiteX0" fmla="*/ 387281 w 2232000"/>
                  <a:gd name="connsiteY0" fmla="*/ 0 h 1224000"/>
                  <a:gd name="connsiteX1" fmla="*/ 1997860 w 2232000"/>
                  <a:gd name="connsiteY1" fmla="*/ 0 h 1224000"/>
                  <a:gd name="connsiteX2" fmla="*/ 2232000 w 2232000"/>
                  <a:gd name="connsiteY2" fmla="*/ 204004 h 1224000"/>
                  <a:gd name="connsiteX3" fmla="*/ 2232000 w 2232000"/>
                  <a:gd name="connsiteY3" fmla="*/ 1019997 h 1224000"/>
                  <a:gd name="connsiteX4" fmla="*/ 1997860 w 2232000"/>
                  <a:gd name="connsiteY4" fmla="*/ 1224000 h 1224000"/>
                  <a:gd name="connsiteX5" fmla="*/ 234140 w 2232000"/>
                  <a:gd name="connsiteY5" fmla="*/ 1224000 h 1224000"/>
                  <a:gd name="connsiteX6" fmla="*/ 0 w 2232000"/>
                  <a:gd name="connsiteY6" fmla="*/ 1019997 h 1224000"/>
                  <a:gd name="connsiteX7" fmla="*/ 0 w 2232000"/>
                  <a:gd name="connsiteY7" fmla="*/ 395876 h 1224000"/>
                  <a:gd name="connsiteX8" fmla="*/ 60785 w 2232000"/>
                  <a:gd name="connsiteY8" fmla="*/ 402003 h 1224000"/>
                  <a:gd name="connsiteX9" fmla="*/ 381651 w 2232000"/>
                  <a:gd name="connsiteY9" fmla="*/ 140490 h 1224000"/>
                  <a:gd name="connsiteX10" fmla="*/ 383104 w 2232000"/>
                  <a:gd name="connsiteY10" fmla="*/ 126082 h 1224000"/>
                  <a:gd name="connsiteX11" fmla="*/ 387008 w 2232000"/>
                  <a:gd name="connsiteY11" fmla="*/ 115123 h 1224000"/>
                  <a:gd name="connsiteX12" fmla="*/ 393804 w 2232000"/>
                  <a:gd name="connsiteY12" fmla="*/ 56382 h 1224000"/>
                  <a:gd name="connsiteX13" fmla="*/ 387281 w 2232000"/>
                  <a:gd name="connsiteY13" fmla="*/ 0 h 12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2000" h="1224000">
                    <a:moveTo>
                      <a:pt x="387281" y="0"/>
                    </a:moveTo>
                    <a:lnTo>
                      <a:pt x="1997860" y="0"/>
                    </a:lnTo>
                    <a:cubicBezTo>
                      <a:pt x="2127172" y="0"/>
                      <a:pt x="2232000" y="91336"/>
                      <a:pt x="2232000" y="204004"/>
                    </a:cubicBezTo>
                    <a:lnTo>
                      <a:pt x="2232000" y="1019997"/>
                    </a:lnTo>
                    <a:cubicBezTo>
                      <a:pt x="2232000" y="1132665"/>
                      <a:pt x="2127172" y="1224000"/>
                      <a:pt x="1997860" y="1224000"/>
                    </a:cubicBezTo>
                    <a:lnTo>
                      <a:pt x="234140" y="1224000"/>
                    </a:lnTo>
                    <a:cubicBezTo>
                      <a:pt x="104828" y="1224000"/>
                      <a:pt x="0" y="1132665"/>
                      <a:pt x="0" y="1019997"/>
                    </a:cubicBezTo>
                    <a:lnTo>
                      <a:pt x="0" y="395876"/>
                    </a:lnTo>
                    <a:lnTo>
                      <a:pt x="60785" y="402003"/>
                    </a:lnTo>
                    <a:cubicBezTo>
                      <a:pt x="219059" y="402003"/>
                      <a:pt x="351111" y="289735"/>
                      <a:pt x="381651" y="140490"/>
                    </a:cubicBezTo>
                    <a:lnTo>
                      <a:pt x="383104" y="126082"/>
                    </a:lnTo>
                    <a:lnTo>
                      <a:pt x="387008" y="115123"/>
                    </a:lnTo>
                    <a:cubicBezTo>
                      <a:pt x="391464" y="96149"/>
                      <a:pt x="393804" y="76504"/>
                      <a:pt x="393804" y="56382"/>
                    </a:cubicBezTo>
                    <a:cubicBezTo>
                      <a:pt x="393804" y="37078"/>
                      <a:pt x="391650" y="18211"/>
                      <a:pt x="387281" y="0"/>
                    </a:cubicBez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80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="" id="{2F8D8B5E-2E72-AF0C-F7FD-B6B59048D90F}"/>
                  </a:ext>
                </a:extLst>
              </p:cNvPr>
              <p:cNvSpPr txBox="1"/>
              <p:nvPr/>
            </p:nvSpPr>
            <p:spPr>
              <a:xfrm>
                <a:off x="9121410" y="3113049"/>
                <a:ext cx="12615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JUARA I &amp; II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id="{961C78C1-AF20-FFE7-4310-2C476C21FEE6}"/>
                  </a:ext>
                </a:extLst>
              </p:cNvPr>
              <p:cNvSpPr txBox="1"/>
              <p:nvPr/>
            </p:nvSpPr>
            <p:spPr>
              <a:xfrm>
                <a:off x="9165757" y="3807415"/>
                <a:ext cx="11377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JUARA III</a:t>
                </a:r>
              </a:p>
            </p:txBody>
          </p:sp>
        </p:grpSp>
      </p:grpSp>
      <p:pic>
        <p:nvPicPr>
          <p:cNvPr id="84" name="Picture 83" descr="logo jasa tirta 2">
            <a:extLst>
              <a:ext uri="{FF2B5EF4-FFF2-40B4-BE49-F238E27FC236}">
                <a16:creationId xmlns:a16="http://schemas.microsoft.com/office/drawing/2014/main" xmlns="" id="{ED50B9DB-0365-0770-8FD2-67C485F78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66" y="34687"/>
            <a:ext cx="1028187" cy="389065"/>
          </a:xfrm>
          <a:prstGeom prst="rect">
            <a:avLst/>
          </a:prstGeom>
          <a:noFill/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AA6085D4-A013-B65E-39A0-278D170CE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" t="12857" r="6229" b="20000"/>
          <a:stretch>
            <a:fillRect/>
          </a:stretch>
        </p:blipFill>
        <p:spPr bwMode="auto">
          <a:xfrm>
            <a:off x="119840" y="121943"/>
            <a:ext cx="1346652" cy="248171"/>
          </a:xfrm>
          <a:prstGeom prst="rect">
            <a:avLst/>
          </a:prstGeom>
          <a:noFill/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E0FF3B41-E52B-F40F-11BC-280E7DF450D8}"/>
              </a:ext>
            </a:extLst>
          </p:cNvPr>
          <p:cNvGrpSpPr/>
          <p:nvPr/>
        </p:nvGrpSpPr>
        <p:grpSpPr>
          <a:xfrm>
            <a:off x="119840" y="1374670"/>
            <a:ext cx="5911311" cy="461666"/>
            <a:chOff x="119840" y="1069686"/>
            <a:chExt cx="5911311" cy="461666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058FB74E-E2D0-6C82-8DDB-7B092BD7C5E4}"/>
                </a:ext>
              </a:extLst>
            </p:cNvPr>
            <p:cNvSpPr txBox="1"/>
            <p:nvPr/>
          </p:nvSpPr>
          <p:spPr>
            <a:xfrm>
              <a:off x="319178" y="1129316"/>
              <a:ext cx="571197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Bulu </a:t>
              </a:r>
              <a:r>
                <a:rPr lang="en-US" altLang="ko-KR" dirty="0" err="1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Tangkis</a:t>
              </a:r>
              <a:r>
                <a:rPr lang="en-US" altLang="ko-KR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Arial" pitchFamily="34" charset="0"/>
                </a:rPr>
                <a:t> - </a:t>
              </a:r>
              <a:r>
                <a:rPr lang="en-US" altLang="ko-KR" sz="1800" dirty="0">
                  <a:solidFill>
                    <a:schemeClr val="accent3">
                      <a:lumMod val="75000"/>
                    </a:schemeClr>
                  </a:solidFill>
                </a:rPr>
                <a:t>Drawing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12CC879-F5B4-3414-D4CF-F2350FF877B2}"/>
                </a:ext>
              </a:extLst>
            </p:cNvPr>
            <p:cNvGrpSpPr/>
            <p:nvPr/>
          </p:nvGrpSpPr>
          <p:grpSpPr>
            <a:xfrm>
              <a:off x="119840" y="1069686"/>
              <a:ext cx="199338" cy="461666"/>
              <a:chOff x="6583680" y="2944791"/>
              <a:chExt cx="167980" cy="1055579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xmlns="" id="{EDAC4248-2496-0AD6-8D2E-54242CF26EE0}"/>
                  </a:ext>
                </a:extLst>
              </p:cNvPr>
              <p:cNvSpPr/>
              <p:nvPr/>
            </p:nvSpPr>
            <p:spPr>
              <a:xfrm>
                <a:off x="6583680" y="2944791"/>
                <a:ext cx="167980" cy="685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26465638-A6E6-CD65-E73B-A87AD6CD9DAC}"/>
                  </a:ext>
                </a:extLst>
              </p:cNvPr>
              <p:cNvSpPr/>
              <p:nvPr/>
            </p:nvSpPr>
            <p:spPr>
              <a:xfrm>
                <a:off x="6583680" y="3611749"/>
                <a:ext cx="167980" cy="3886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</p:grpSp>
      <p:sp>
        <p:nvSpPr>
          <p:cNvPr id="2" name="자유형: 도형 366">
            <a:extLst>
              <a:ext uri="{FF2B5EF4-FFF2-40B4-BE49-F238E27FC236}">
                <a16:creationId xmlns:a16="http://schemas.microsoft.com/office/drawing/2014/main" xmlns="" id="{53FB36FA-878A-B5EA-FD1F-D559630AA4AE}"/>
              </a:ext>
            </a:extLst>
          </p:cNvPr>
          <p:cNvSpPr/>
          <p:nvPr/>
        </p:nvSpPr>
        <p:spPr>
          <a:xfrm>
            <a:off x="4842173" y="1069699"/>
            <a:ext cx="1129663" cy="448458"/>
          </a:xfrm>
          <a:custGeom>
            <a:avLst/>
            <a:gdLst>
              <a:gd name="connsiteX0" fmla="*/ 387281 w 2232000"/>
              <a:gd name="connsiteY0" fmla="*/ 0 h 1224000"/>
              <a:gd name="connsiteX1" fmla="*/ 1997861 w 2232000"/>
              <a:gd name="connsiteY1" fmla="*/ 0 h 1224000"/>
              <a:gd name="connsiteX2" fmla="*/ 2232000 w 2232000"/>
              <a:gd name="connsiteY2" fmla="*/ 204004 h 1224000"/>
              <a:gd name="connsiteX3" fmla="*/ 2232000 w 2232000"/>
              <a:gd name="connsiteY3" fmla="*/ 1019997 h 1224000"/>
              <a:gd name="connsiteX4" fmla="*/ 1997861 w 2232000"/>
              <a:gd name="connsiteY4" fmla="*/ 1224000 h 1224000"/>
              <a:gd name="connsiteX5" fmla="*/ 234140 w 2232000"/>
              <a:gd name="connsiteY5" fmla="*/ 1224000 h 1224000"/>
              <a:gd name="connsiteX6" fmla="*/ 0 w 2232000"/>
              <a:gd name="connsiteY6" fmla="*/ 1019997 h 1224000"/>
              <a:gd name="connsiteX7" fmla="*/ 0 w 2232000"/>
              <a:gd name="connsiteY7" fmla="*/ 395113 h 1224000"/>
              <a:gd name="connsiteX8" fmla="*/ 760 w 2232000"/>
              <a:gd name="connsiteY8" fmla="*/ 395349 h 1224000"/>
              <a:gd name="connsiteX9" fmla="*/ 66767 w 2232000"/>
              <a:gd name="connsiteY9" fmla="*/ 402003 h 1224000"/>
              <a:gd name="connsiteX10" fmla="*/ 394287 w 2232000"/>
              <a:gd name="connsiteY10" fmla="*/ 74483 h 1224000"/>
              <a:gd name="connsiteX11" fmla="*/ 393087 w 2232000"/>
              <a:gd name="connsiteY11" fmla="*/ 62580 h 1224000"/>
              <a:gd name="connsiteX12" fmla="*/ 393804 w 2232000"/>
              <a:gd name="connsiteY12" fmla="*/ 56382 h 1224000"/>
              <a:gd name="connsiteX13" fmla="*/ 387281 w 2232000"/>
              <a:gd name="connsiteY13" fmla="*/ 0 h 12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2000" h="1224000">
                <a:moveTo>
                  <a:pt x="387281" y="0"/>
                </a:moveTo>
                <a:lnTo>
                  <a:pt x="1997861" y="0"/>
                </a:lnTo>
                <a:cubicBezTo>
                  <a:pt x="2127172" y="0"/>
                  <a:pt x="2232000" y="91336"/>
                  <a:pt x="2232000" y="204004"/>
                </a:cubicBezTo>
                <a:lnTo>
                  <a:pt x="2232000" y="1019997"/>
                </a:lnTo>
                <a:cubicBezTo>
                  <a:pt x="2232000" y="1132665"/>
                  <a:pt x="2127172" y="1224000"/>
                  <a:pt x="1997861" y="1224000"/>
                </a:cubicBezTo>
                <a:lnTo>
                  <a:pt x="234140" y="1224000"/>
                </a:lnTo>
                <a:cubicBezTo>
                  <a:pt x="104828" y="1224000"/>
                  <a:pt x="0" y="1132665"/>
                  <a:pt x="0" y="1019997"/>
                </a:cubicBezTo>
                <a:lnTo>
                  <a:pt x="0" y="395113"/>
                </a:lnTo>
                <a:lnTo>
                  <a:pt x="760" y="395349"/>
                </a:lnTo>
                <a:cubicBezTo>
                  <a:pt x="22081" y="399712"/>
                  <a:pt x="44157" y="402003"/>
                  <a:pt x="66767" y="402003"/>
                </a:cubicBezTo>
                <a:cubicBezTo>
                  <a:pt x="247651" y="402003"/>
                  <a:pt x="394287" y="255367"/>
                  <a:pt x="394287" y="74483"/>
                </a:cubicBezTo>
                <a:lnTo>
                  <a:pt x="393087" y="62580"/>
                </a:lnTo>
                <a:lnTo>
                  <a:pt x="393804" y="56382"/>
                </a:lnTo>
                <a:cubicBezTo>
                  <a:pt x="393804" y="37078"/>
                  <a:pt x="391650" y="18211"/>
                  <a:pt x="387281" y="0"/>
                </a:cubicBez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46F1F7AF-C33E-2721-FA5B-03736F4B5515}"/>
              </a:ext>
            </a:extLst>
          </p:cNvPr>
          <p:cNvCxnSpPr>
            <a:cxnSpLocks/>
          </p:cNvCxnSpPr>
          <p:nvPr/>
        </p:nvCxnSpPr>
        <p:spPr>
          <a:xfrm>
            <a:off x="5979448" y="1318060"/>
            <a:ext cx="117351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E493CC0-432F-8DD3-B392-8460048714DE}"/>
              </a:ext>
            </a:extLst>
          </p:cNvPr>
          <p:cNvCxnSpPr>
            <a:cxnSpLocks/>
          </p:cNvCxnSpPr>
          <p:nvPr/>
        </p:nvCxnSpPr>
        <p:spPr>
          <a:xfrm>
            <a:off x="5979448" y="1959011"/>
            <a:ext cx="28351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CAB60F2-7620-DB71-7C96-726D5D95F44D}"/>
              </a:ext>
            </a:extLst>
          </p:cNvPr>
          <p:cNvCxnSpPr>
            <a:cxnSpLocks/>
          </p:cNvCxnSpPr>
          <p:nvPr/>
        </p:nvCxnSpPr>
        <p:spPr>
          <a:xfrm rot="5400000">
            <a:off x="5969134" y="2449608"/>
            <a:ext cx="70256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F5B1D95-EE3A-6339-8151-E9EF56E857B2}"/>
              </a:ext>
            </a:extLst>
          </p:cNvPr>
          <p:cNvSpPr txBox="1"/>
          <p:nvPr/>
        </p:nvSpPr>
        <p:spPr>
          <a:xfrm>
            <a:off x="4716586" y="2347822"/>
            <a:ext cx="143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09.00 WIB </a:t>
            </a: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06 / 08 / 2025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A9CD470-D4E0-6F3B-D5D5-7CEB88C46B56}"/>
              </a:ext>
            </a:extLst>
          </p:cNvPr>
          <p:cNvGrpSpPr/>
          <p:nvPr/>
        </p:nvGrpSpPr>
        <p:grpSpPr>
          <a:xfrm>
            <a:off x="102231" y="520084"/>
            <a:ext cx="11541582" cy="730639"/>
            <a:chOff x="356416" y="1162826"/>
            <a:chExt cx="8030156" cy="730639"/>
          </a:xfrm>
        </p:grpSpPr>
        <p:sp>
          <p:nvSpPr>
            <p:cNvPr id="14" name="Round Same Side Corner Rectangle 8">
              <a:extLst>
                <a:ext uri="{FF2B5EF4-FFF2-40B4-BE49-F238E27FC236}">
                  <a16:creationId xmlns:a16="http://schemas.microsoft.com/office/drawing/2014/main" xmlns="" id="{45915C90-A47B-4119-B4BE-BE3B296670E6}"/>
                </a:ext>
              </a:extLst>
            </p:cNvPr>
            <p:cNvSpPr/>
            <p:nvPr/>
          </p:nvSpPr>
          <p:spPr>
            <a:xfrm>
              <a:off x="356416" y="1190280"/>
              <a:ext cx="342832" cy="432332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Text Placeholder 27">
              <a:extLst>
                <a:ext uri="{FF2B5EF4-FFF2-40B4-BE49-F238E27FC236}">
                  <a16:creationId xmlns:a16="http://schemas.microsoft.com/office/drawing/2014/main" xmlns="" id="{74212F37-C905-7327-72FE-C6A356460322}"/>
                </a:ext>
              </a:extLst>
            </p:cNvPr>
            <p:cNvSpPr txBox="1">
              <a:spLocks/>
            </p:cNvSpPr>
            <p:nvPr/>
          </p:nvSpPr>
          <p:spPr>
            <a:xfrm>
              <a:off x="871176" y="1162826"/>
              <a:ext cx="2007603" cy="730639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 err="1">
                  <a:cs typeface="Arial" pitchFamily="34" charset="0"/>
                </a:rPr>
                <a:t>Faridz</a:t>
              </a:r>
              <a:r>
                <a:rPr lang="en-US" altLang="ko-KR" sz="1200" b="0" dirty="0">
                  <a:cs typeface="Arial" pitchFamily="34" charset="0"/>
                </a:rPr>
                <a:t> </a:t>
              </a:r>
              <a:r>
                <a:rPr lang="en-US" altLang="ko-KR" sz="1200" b="0" dirty="0" err="1">
                  <a:cs typeface="Arial" pitchFamily="34" charset="0"/>
                </a:rPr>
                <a:t>Nugraha</a:t>
              </a:r>
              <a:r>
                <a:rPr lang="en-US" altLang="ko-KR" sz="1200" b="0" dirty="0">
                  <a:cs typeface="Arial" pitchFamily="34" charset="0"/>
                </a:rPr>
                <a:t> &amp; </a:t>
              </a:r>
            </a:p>
            <a:p>
              <a:pPr algn="ctr"/>
              <a:r>
                <a:rPr lang="en-US" altLang="ko-KR" sz="1200" b="0" dirty="0">
                  <a:cs typeface="Arial" pitchFamily="34" charset="0"/>
                </a:rPr>
                <a:t>087780325205</a:t>
              </a:r>
              <a:endParaRPr lang="en-US" altLang="ko-KR" sz="1200" b="0" dirty="0"/>
            </a:p>
          </p:txBody>
        </p:sp>
        <p:sp>
          <p:nvSpPr>
            <p:cNvPr id="16" name="Teardrop 6">
              <a:extLst>
                <a:ext uri="{FF2B5EF4-FFF2-40B4-BE49-F238E27FC236}">
                  <a16:creationId xmlns:a16="http://schemas.microsoft.com/office/drawing/2014/main" xmlns="" id="{2DC922F8-0C08-11FC-9257-6A3CAAECE406}"/>
                </a:ext>
              </a:extLst>
            </p:cNvPr>
            <p:cNvSpPr/>
            <p:nvPr/>
          </p:nvSpPr>
          <p:spPr>
            <a:xfrm rot="8100000">
              <a:off x="3135781" y="1297898"/>
              <a:ext cx="310736" cy="300673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Text Placeholder 27">
              <a:extLst>
                <a:ext uri="{FF2B5EF4-FFF2-40B4-BE49-F238E27FC236}">
                  <a16:creationId xmlns:a16="http://schemas.microsoft.com/office/drawing/2014/main" xmlns="" id="{8CE57939-87B0-9D97-6673-761FEEF3A757}"/>
                </a:ext>
              </a:extLst>
            </p:cNvPr>
            <p:cNvSpPr txBox="1">
              <a:spLocks/>
            </p:cNvSpPr>
            <p:nvPr/>
          </p:nvSpPr>
          <p:spPr>
            <a:xfrm>
              <a:off x="3522657" y="1343804"/>
              <a:ext cx="2007603" cy="263174"/>
            </a:xfrm>
            <a:prstGeom prst="rect">
              <a:avLst/>
            </a:prstGeom>
            <a:solidFill>
              <a:srgbClr val="F7C76A"/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GOR PBSI</a:t>
              </a:r>
              <a:endParaRPr lang="en-US" altLang="ko-KR" sz="1200" b="0" dirty="0"/>
            </a:p>
          </p:txBody>
        </p:sp>
        <p:sp>
          <p:nvSpPr>
            <p:cNvPr id="18" name="Parallelogram 15">
              <a:extLst>
                <a:ext uri="{FF2B5EF4-FFF2-40B4-BE49-F238E27FC236}">
                  <a16:creationId xmlns:a16="http://schemas.microsoft.com/office/drawing/2014/main" xmlns="" id="{F7EA65D8-6788-312D-FD7C-3B7C672AC4F9}"/>
                </a:ext>
              </a:extLst>
            </p:cNvPr>
            <p:cNvSpPr/>
            <p:nvPr/>
          </p:nvSpPr>
          <p:spPr>
            <a:xfrm flipH="1">
              <a:off x="5968017" y="1283688"/>
              <a:ext cx="358609" cy="321646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Text Placeholder 27">
              <a:extLst>
                <a:ext uri="{FF2B5EF4-FFF2-40B4-BE49-F238E27FC236}">
                  <a16:creationId xmlns:a16="http://schemas.microsoft.com/office/drawing/2014/main" xmlns="" id="{CE40530B-575F-B1AD-589F-D1458DF426D0}"/>
                </a:ext>
              </a:extLst>
            </p:cNvPr>
            <p:cNvSpPr txBox="1">
              <a:spLocks/>
            </p:cNvSpPr>
            <p:nvPr/>
          </p:nvSpPr>
          <p:spPr>
            <a:xfrm>
              <a:off x="6378969" y="1320763"/>
              <a:ext cx="2007603" cy="26317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noFill/>
            </a:ln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0" dirty="0">
                  <a:cs typeface="Arial" pitchFamily="34" charset="0"/>
                </a:rPr>
                <a:t>06 </a:t>
              </a:r>
              <a:r>
                <a:rPr lang="en-US" altLang="ko-KR" sz="1200" b="0" dirty="0" err="1">
                  <a:cs typeface="Arial" pitchFamily="34" charset="0"/>
                </a:rPr>
                <a:t>s.d</a:t>
              </a:r>
              <a:r>
                <a:rPr lang="en-US" altLang="ko-KR" sz="1200" b="0" dirty="0">
                  <a:cs typeface="Arial" pitchFamily="34" charset="0"/>
                </a:rPr>
                <a:t> 08 JULI  2024</a:t>
              </a:r>
              <a:endParaRPr lang="en-US" altLang="ko-KR" sz="1200" b="0" dirty="0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ED7383E8-31A8-98FA-EE7D-A3D08251BEA9}"/>
              </a:ext>
            </a:extLst>
          </p:cNvPr>
          <p:cNvCxnSpPr>
            <a:cxnSpLocks/>
          </p:cNvCxnSpPr>
          <p:nvPr/>
        </p:nvCxnSpPr>
        <p:spPr>
          <a:xfrm>
            <a:off x="7152960" y="1322483"/>
            <a:ext cx="0" cy="113495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8E2C0093-4410-9F88-97A5-2F8C54FB48C7}"/>
              </a:ext>
            </a:extLst>
          </p:cNvPr>
          <p:cNvCxnSpPr>
            <a:cxnSpLocks/>
          </p:cNvCxnSpPr>
          <p:nvPr/>
        </p:nvCxnSpPr>
        <p:spPr>
          <a:xfrm>
            <a:off x="6314717" y="2449608"/>
            <a:ext cx="83824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B507055C-08C8-EFE6-8842-429A7E651148}"/>
              </a:ext>
            </a:extLst>
          </p:cNvPr>
          <p:cNvCxnSpPr>
            <a:cxnSpLocks/>
          </p:cNvCxnSpPr>
          <p:nvPr/>
        </p:nvCxnSpPr>
        <p:spPr>
          <a:xfrm>
            <a:off x="7153397" y="1930832"/>
            <a:ext cx="152339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4FC27051-3A6D-6C87-CC11-EAFC40B8BBF3}"/>
              </a:ext>
            </a:extLst>
          </p:cNvPr>
          <p:cNvCxnSpPr>
            <a:cxnSpLocks/>
          </p:cNvCxnSpPr>
          <p:nvPr/>
        </p:nvCxnSpPr>
        <p:spPr>
          <a:xfrm>
            <a:off x="7153397" y="4403630"/>
            <a:ext cx="152339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442A39B7-A1B7-F376-0DEC-3CCF3EC71988}"/>
              </a:ext>
            </a:extLst>
          </p:cNvPr>
          <p:cNvSpPr txBox="1"/>
          <p:nvPr/>
        </p:nvSpPr>
        <p:spPr>
          <a:xfrm>
            <a:off x="4688580" y="3818288"/>
            <a:ext cx="143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09.00 WIB </a:t>
            </a: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06 / 08 / 2025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F82023F-F9CB-C35C-5878-B4C25022739C}"/>
              </a:ext>
            </a:extLst>
          </p:cNvPr>
          <p:cNvSpPr txBox="1"/>
          <p:nvPr/>
        </p:nvSpPr>
        <p:spPr>
          <a:xfrm>
            <a:off x="5033113" y="1113022"/>
            <a:ext cx="87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 IV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0E94F14C-2E8C-E680-4C77-046554CFBC33}"/>
              </a:ext>
            </a:extLst>
          </p:cNvPr>
          <p:cNvSpPr txBox="1"/>
          <p:nvPr/>
        </p:nvSpPr>
        <p:spPr>
          <a:xfrm>
            <a:off x="5081269" y="1959011"/>
            <a:ext cx="74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 I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9D85665C-B8AA-00FC-659F-C682F7F26235}"/>
              </a:ext>
            </a:extLst>
          </p:cNvPr>
          <p:cNvSpPr txBox="1"/>
          <p:nvPr/>
        </p:nvSpPr>
        <p:spPr>
          <a:xfrm>
            <a:off x="5033112" y="2700234"/>
            <a:ext cx="87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 III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80B3E97A-CA76-3393-ED7B-601EEC7E6144}"/>
              </a:ext>
            </a:extLst>
          </p:cNvPr>
          <p:cNvSpPr txBox="1"/>
          <p:nvPr/>
        </p:nvSpPr>
        <p:spPr>
          <a:xfrm>
            <a:off x="5081268" y="3443680"/>
            <a:ext cx="7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 II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E9D1F7CA-56A3-1C80-FD18-A41FC6B73F79}"/>
              </a:ext>
            </a:extLst>
          </p:cNvPr>
          <p:cNvSpPr txBox="1"/>
          <p:nvPr/>
        </p:nvSpPr>
        <p:spPr>
          <a:xfrm>
            <a:off x="5033112" y="4832375"/>
            <a:ext cx="93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PUSAT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7C9F13A2-4059-095F-D9C8-016CE856F8BD}"/>
              </a:ext>
            </a:extLst>
          </p:cNvPr>
          <p:cNvSpPr txBox="1"/>
          <p:nvPr/>
        </p:nvSpPr>
        <p:spPr>
          <a:xfrm>
            <a:off x="5971267" y="1667420"/>
            <a:ext cx="143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10.00 WIB </a:t>
            </a: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06 / 08 / 2025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292C5DF4-70BB-D203-92DF-E6B44FDE5CD3}"/>
              </a:ext>
            </a:extLst>
          </p:cNvPr>
          <p:cNvSpPr txBox="1"/>
          <p:nvPr/>
        </p:nvSpPr>
        <p:spPr>
          <a:xfrm>
            <a:off x="6031151" y="4414249"/>
            <a:ext cx="143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10.00 WIB </a:t>
            </a: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06 / 08 / 2025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2B64CA09-BBDC-FA16-058B-F759EF15A3F4}"/>
              </a:ext>
            </a:extLst>
          </p:cNvPr>
          <p:cNvSpPr txBox="1"/>
          <p:nvPr/>
        </p:nvSpPr>
        <p:spPr>
          <a:xfrm>
            <a:off x="9649555" y="2621388"/>
            <a:ext cx="143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10.00 WIB </a:t>
            </a: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07 / 08 / 2025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9A833EC3-D37E-4CE2-4328-3D45F326AB79}"/>
              </a:ext>
            </a:extLst>
          </p:cNvPr>
          <p:cNvSpPr txBox="1"/>
          <p:nvPr/>
        </p:nvSpPr>
        <p:spPr>
          <a:xfrm>
            <a:off x="9596324" y="3399199"/>
            <a:ext cx="143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09.00 WIB </a:t>
            </a: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07 / 08 /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C5EDDE-9458-251F-1F34-2AC89A0C2E87}"/>
              </a:ext>
            </a:extLst>
          </p:cNvPr>
          <p:cNvSpPr txBox="1"/>
          <p:nvPr/>
        </p:nvSpPr>
        <p:spPr>
          <a:xfrm>
            <a:off x="5092674" y="4161967"/>
            <a:ext cx="7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PLTA</a:t>
            </a:r>
          </a:p>
        </p:txBody>
      </p:sp>
    </p:spTree>
    <p:extLst>
      <p:ext uri="{BB962C8B-B14F-4D97-AF65-F5344CB8AC3E}">
        <p14:creationId xmlns:p14="http://schemas.microsoft.com/office/powerpoint/2010/main" val="340061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gole del tennis - Retificio Italia">
            <a:extLst>
              <a:ext uri="{FF2B5EF4-FFF2-40B4-BE49-F238E27FC236}">
                <a16:creationId xmlns:a16="http://schemas.microsoft.com/office/drawing/2014/main" xmlns="" id="{3D34B55F-0A7B-4191-AE98-7461C9402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64" r="3253"/>
          <a:stretch/>
        </p:blipFill>
        <p:spPr bwMode="auto">
          <a:xfrm>
            <a:off x="5197149" y="98185"/>
            <a:ext cx="6643398" cy="677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0083DEA-30AB-4E51-8061-E3C4B8E3A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783805"/>
            <a:ext cx="5197150" cy="1447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C4E302"/>
                </a:solidFill>
                <a:latin typeface="Berlin Sans FB Demi" panose="020E0802020502020306" pitchFamily="34" charset="0"/>
              </a:rPr>
              <a:t>TENIS LAPANGAN</a:t>
            </a:r>
            <a:endParaRPr lang="en-ID" sz="6000" dirty="0">
              <a:solidFill>
                <a:srgbClr val="C4E302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8" name="Picture 4" descr="Funny Tennis Ball Tennis Player Cool Professional' Sticker | Spreadshirt">
            <a:extLst>
              <a:ext uri="{FF2B5EF4-FFF2-40B4-BE49-F238E27FC236}">
                <a16:creationId xmlns:a16="http://schemas.microsoft.com/office/drawing/2014/main" xmlns="" id="{846F70A6-3432-43AB-80BF-91A2A614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3" y="1627958"/>
            <a:ext cx="36004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DC20B16-4190-D10F-0C81-2423541634B5}"/>
              </a:ext>
            </a:extLst>
          </p:cNvPr>
          <p:cNvSpPr txBox="1"/>
          <p:nvPr/>
        </p:nvSpPr>
        <p:spPr>
          <a:xfrm>
            <a:off x="947419" y="5862273"/>
            <a:ext cx="3050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GOR </a:t>
            </a:r>
            <a:r>
              <a:rPr lang="en-ID" dirty="0" err="1"/>
              <a:t>lapang</a:t>
            </a:r>
            <a:r>
              <a:rPr lang="en-ID" dirty="0"/>
              <a:t> </a:t>
            </a:r>
            <a:r>
              <a:rPr lang="en-ID" dirty="0" err="1"/>
              <a:t>tenis</a:t>
            </a:r>
            <a:r>
              <a:rPr lang="en-ID" dirty="0"/>
              <a:t> </a:t>
            </a:r>
            <a:r>
              <a:rPr lang="en-ID" dirty="0" err="1"/>
              <a:t>Dispora</a:t>
            </a:r>
            <a:endParaRPr lang="en-ID" dirty="0"/>
          </a:p>
          <a:p>
            <a:pPr algn="ctr"/>
            <a:r>
              <a:rPr lang="en-ID" b="1" dirty="0"/>
              <a:t>7-8 Agustus 2025</a:t>
            </a:r>
          </a:p>
        </p:txBody>
      </p:sp>
    </p:spTree>
    <p:extLst>
      <p:ext uri="{BB962C8B-B14F-4D97-AF65-F5344CB8AC3E}">
        <p14:creationId xmlns:p14="http://schemas.microsoft.com/office/powerpoint/2010/main" val="221028385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29518</TotalTime>
  <Words>4114</Words>
  <Application>Microsoft Office PowerPoint</Application>
  <PresentationFormat>Custom</PresentationFormat>
  <Paragraphs>802</Paragraphs>
  <Slides>41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Cover and End Slide Master</vt:lpstr>
      <vt:lpstr>Contents Slide Master</vt:lpstr>
      <vt:lpstr>Section Break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KETENTUAN PERTANDINGAN</vt:lpstr>
      <vt:lpstr>TATA TERTIB PERTANDINGAN</vt:lpstr>
      <vt:lpstr>CEDERA PEMAIN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FUTSAL PUTRA &amp; PUTRI</vt:lpstr>
      <vt:lpstr>PowerPoint Presentation</vt:lpstr>
      <vt:lpstr>PowerPoint Presentation</vt:lpstr>
      <vt:lpstr>PowerPoint Presentation</vt:lpstr>
      <vt:lpstr>PowerPoint Presentation</vt:lpstr>
      <vt:lpstr>SEPAKBOLA USIA 45 TAHUN</vt:lpstr>
      <vt:lpstr>PowerPoint Presentation</vt:lpstr>
      <vt:lpstr>PowerPoint Presentation</vt:lpstr>
      <vt:lpstr>PowerPoint Presentation</vt:lpstr>
      <vt:lpstr>MINISOCCER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Puji</cp:lastModifiedBy>
  <cp:revision>182</cp:revision>
  <cp:lastPrinted>2025-07-29T00:49:19Z</cp:lastPrinted>
  <dcterms:created xsi:type="dcterms:W3CDTF">2019-01-14T06:35:35Z</dcterms:created>
  <dcterms:modified xsi:type="dcterms:W3CDTF">2025-07-29T00:58:29Z</dcterms:modified>
</cp:coreProperties>
</file>